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56" r:id="rId4"/>
    <p:sldMasterId id="2147483757" r:id="rId5"/>
    <p:sldMasterId id="2147483758" r:id="rId6"/>
    <p:sldMasterId id="2147483759" r:id="rId7"/>
    <p:sldMasterId id="2147483760"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Lst>
  <p:sldSz cy="5143500" cx="9144000"/>
  <p:notesSz cx="6858000" cy="9144000"/>
  <p:embeddedFontLst>
    <p:embeddedFont>
      <p:font typeface="Candal"/>
      <p:regular r:id="rId39"/>
    </p:embeddedFont>
    <p:embeddedFont>
      <p:font typeface="Lobster"/>
      <p:regular r:id="rId40"/>
    </p:embeddedFont>
    <p:embeddedFont>
      <p:font typeface="Anaheim"/>
      <p:regular r:id="rId41"/>
    </p:embeddedFont>
    <p:embeddedFont>
      <p:font typeface="Barlow Semi Condensed"/>
      <p:regular r:id="rId42"/>
      <p:bold r:id="rId43"/>
      <p:italic r:id="rId44"/>
      <p:boldItalic r:id="rId45"/>
    </p:embeddedFont>
    <p:embeddedFont>
      <p:font typeface="Barlow Semi Condensed SemiBold"/>
      <p:regular r:id="rId46"/>
      <p:bold r:id="rId47"/>
      <p:italic r:id="rId48"/>
      <p:boldItalic r:id="rId49"/>
    </p:embeddedFont>
    <p:embeddedFont>
      <p:font typeface="Space Grotesk"/>
      <p:regular r:id="rId50"/>
      <p:bold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obster-regular.fntdata"/><Relationship Id="rId42" Type="http://schemas.openxmlformats.org/officeDocument/2006/relationships/font" Target="fonts/BarlowSemiCondensed-regular.fntdata"/><Relationship Id="rId41" Type="http://schemas.openxmlformats.org/officeDocument/2006/relationships/font" Target="fonts/Anaheim-regular.fntdata"/><Relationship Id="rId44" Type="http://schemas.openxmlformats.org/officeDocument/2006/relationships/font" Target="fonts/BarlowSemiCondensed-italic.fntdata"/><Relationship Id="rId43" Type="http://schemas.openxmlformats.org/officeDocument/2006/relationships/font" Target="fonts/BarlowSemiCondensed-bold.fntdata"/><Relationship Id="rId46" Type="http://schemas.openxmlformats.org/officeDocument/2006/relationships/font" Target="fonts/BarlowSemiCondensedSemiBold-regular.fntdata"/><Relationship Id="rId45" Type="http://schemas.openxmlformats.org/officeDocument/2006/relationships/font" Target="fonts/BarlowSemiCondense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 Id="rId48" Type="http://schemas.openxmlformats.org/officeDocument/2006/relationships/font" Target="fonts/BarlowSemiCondensedSemiBold-italic.fntdata"/><Relationship Id="rId47" Type="http://schemas.openxmlformats.org/officeDocument/2006/relationships/font" Target="fonts/BarlowSemiCondensedSemiBold-bold.fntdata"/><Relationship Id="rId49" Type="http://schemas.openxmlformats.org/officeDocument/2006/relationships/font" Target="fonts/BarlowSemiCondensedSemiBold-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slide" Target="slides/slide22.xml"/><Relationship Id="rId30" Type="http://schemas.openxmlformats.org/officeDocument/2006/relationships/slide" Target="slides/slide21.xml"/><Relationship Id="rId33" Type="http://schemas.openxmlformats.org/officeDocument/2006/relationships/slide" Target="slides/slide24.xml"/><Relationship Id="rId32" Type="http://schemas.openxmlformats.org/officeDocument/2006/relationships/slide" Target="slides/slide23.xml"/><Relationship Id="rId35" Type="http://schemas.openxmlformats.org/officeDocument/2006/relationships/slide" Target="slides/slide26.xml"/><Relationship Id="rId34" Type="http://schemas.openxmlformats.org/officeDocument/2006/relationships/slide" Target="slides/slide25.xml"/><Relationship Id="rId37" Type="http://schemas.openxmlformats.org/officeDocument/2006/relationships/slide" Target="slides/slide28.xml"/><Relationship Id="rId36" Type="http://schemas.openxmlformats.org/officeDocument/2006/relationships/slide" Target="slides/slide27.xml"/><Relationship Id="rId39" Type="http://schemas.openxmlformats.org/officeDocument/2006/relationships/font" Target="fonts/Candal-regular.fntdata"/><Relationship Id="rId38" Type="http://schemas.openxmlformats.org/officeDocument/2006/relationships/slide" Target="slides/slide29.xml"/><Relationship Id="rId20" Type="http://schemas.openxmlformats.org/officeDocument/2006/relationships/slide" Target="slides/slide11.xml"/><Relationship Id="rId22" Type="http://schemas.openxmlformats.org/officeDocument/2006/relationships/slide" Target="slides/slide13.xml"/><Relationship Id="rId21" Type="http://schemas.openxmlformats.org/officeDocument/2006/relationships/slide" Target="slides/slide12.xml"/><Relationship Id="rId24" Type="http://schemas.openxmlformats.org/officeDocument/2006/relationships/slide" Target="slides/slide15.xml"/><Relationship Id="rId23" Type="http://schemas.openxmlformats.org/officeDocument/2006/relationships/slide" Target="slides/slide14.xml"/><Relationship Id="rId26" Type="http://schemas.openxmlformats.org/officeDocument/2006/relationships/slide" Target="slides/slide17.xml"/><Relationship Id="rId25" Type="http://schemas.openxmlformats.org/officeDocument/2006/relationships/slide" Target="slides/slide16.xml"/><Relationship Id="rId28" Type="http://schemas.openxmlformats.org/officeDocument/2006/relationships/slide" Target="slides/slide19.xml"/><Relationship Id="rId27" Type="http://schemas.openxmlformats.org/officeDocument/2006/relationships/slide" Target="slides/slide18.xml"/><Relationship Id="rId29" Type="http://schemas.openxmlformats.org/officeDocument/2006/relationships/slide" Target="slides/slide20.xml"/><Relationship Id="rId51" Type="http://schemas.openxmlformats.org/officeDocument/2006/relationships/font" Target="fonts/SpaceGrotesk-bold.fntdata"/><Relationship Id="rId50" Type="http://schemas.openxmlformats.org/officeDocument/2006/relationships/font" Target="fonts/SpaceGrotesk-regular.fntdata"/><Relationship Id="rId11" Type="http://schemas.openxmlformats.org/officeDocument/2006/relationships/slide" Target="slides/slide2.xml"/><Relationship Id="rId10" Type="http://schemas.openxmlformats.org/officeDocument/2006/relationships/slide" Target="slides/slide1.xml"/><Relationship Id="rId13" Type="http://schemas.openxmlformats.org/officeDocument/2006/relationships/slide" Target="slides/slide4.xml"/><Relationship Id="rId12" Type="http://schemas.openxmlformats.org/officeDocument/2006/relationships/slide" Target="slides/slide3.xml"/><Relationship Id="rId15" Type="http://schemas.openxmlformats.org/officeDocument/2006/relationships/slide" Target="slides/slide6.xml"/><Relationship Id="rId14" Type="http://schemas.openxmlformats.org/officeDocument/2006/relationships/slide" Target="slides/slide5.xml"/><Relationship Id="rId17" Type="http://schemas.openxmlformats.org/officeDocument/2006/relationships/slide" Target="slides/slide8.xml"/><Relationship Id="rId16" Type="http://schemas.openxmlformats.org/officeDocument/2006/relationships/slide" Target="slides/slide7.xml"/><Relationship Id="rId19" Type="http://schemas.openxmlformats.org/officeDocument/2006/relationships/slide" Target="slides/slide10.xml"/><Relationship Id="rId18" Type="http://schemas.openxmlformats.org/officeDocument/2006/relationships/slide" Target="slides/slide9.xml"/></Relationships>
</file>

<file path=ppt/media/image1.jpg>
</file>

<file path=ppt/media/image10.png>
</file>

<file path=ppt/media/image11.jpg>
</file>

<file path=ppt/media/image12.png>
</file>

<file path=ppt/media/image13.gif>
</file>

<file path=ppt/media/image14.gif>
</file>

<file path=ppt/media/image15.png>
</file>

<file path=ppt/media/image16.png>
</file>

<file path=ppt/media/image2.jpg>
</file>

<file path=ppt/media/image3.jpg>
</file>

<file path=ppt/media/image4.gif>
</file>

<file path=ppt/media/image5.gif>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15e6e26e472_2_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15e6e26e472_2_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Space Grotesk</a:t>
            </a:r>
            <a:endParaRPr/>
          </a:p>
          <a:p>
            <a:pPr indent="0" lvl="0" marL="0" rtl="0" algn="l">
              <a:spcBef>
                <a:spcPts val="0"/>
              </a:spcBef>
              <a:spcAft>
                <a:spcPts val="0"/>
              </a:spcAft>
              <a:buNone/>
            </a:pPr>
            <a:r>
              <a:rPr lang="en"/>
              <a:t>Anaheim</a:t>
            </a:r>
            <a:endParaRPr/>
          </a:p>
          <a:p>
            <a:pPr indent="0" lvl="0" marL="0" rtl="0" algn="l">
              <a:spcBef>
                <a:spcPts val="0"/>
              </a:spcBef>
              <a:spcAft>
                <a:spcPts val="0"/>
              </a:spcAft>
              <a:buNone/>
            </a:pPr>
            <a:r>
              <a:rPr lang="en"/>
              <a:t>Barlow Semi-Condensed Normal</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 name="Shape 1771"/>
        <p:cNvGrpSpPr/>
        <p:nvPr/>
      </p:nvGrpSpPr>
      <p:grpSpPr>
        <a:xfrm>
          <a:off x="0" y="0"/>
          <a:ext cx="0" cy="0"/>
          <a:chOff x="0" y="0"/>
          <a:chExt cx="0" cy="0"/>
        </a:xfrm>
      </p:grpSpPr>
      <p:sp>
        <p:nvSpPr>
          <p:cNvPr id="1772" name="Google Shape;1772;g16eeecf4e0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3" name="Google Shape;1773;g16eeecf4e0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7" name="Shape 1827"/>
        <p:cNvGrpSpPr/>
        <p:nvPr/>
      </p:nvGrpSpPr>
      <p:grpSpPr>
        <a:xfrm>
          <a:off x="0" y="0"/>
          <a:ext cx="0" cy="0"/>
          <a:chOff x="0" y="0"/>
          <a:chExt cx="0" cy="0"/>
        </a:xfrm>
      </p:grpSpPr>
      <p:sp>
        <p:nvSpPr>
          <p:cNvPr id="1828" name="Google Shape;1828;g16eeecf4e00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9" name="Google Shape;1829;g16eeecf4e00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Takes pride in his ability to notice delicious food options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4" name="Shape 1834"/>
        <p:cNvGrpSpPr/>
        <p:nvPr/>
      </p:nvGrpSpPr>
      <p:grpSpPr>
        <a:xfrm>
          <a:off x="0" y="0"/>
          <a:ext cx="0" cy="0"/>
          <a:chOff x="0" y="0"/>
          <a:chExt cx="0" cy="0"/>
        </a:xfrm>
      </p:grpSpPr>
      <p:sp>
        <p:nvSpPr>
          <p:cNvPr id="1835" name="Google Shape;1835;g16eeecf4e00_0_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6" name="Google Shape;1836;g16eeecf4e00_0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Takes pride in his ability to notice delicious food options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1" name="Shape 1841"/>
        <p:cNvGrpSpPr/>
        <p:nvPr/>
      </p:nvGrpSpPr>
      <p:grpSpPr>
        <a:xfrm>
          <a:off x="0" y="0"/>
          <a:ext cx="0" cy="0"/>
          <a:chOff x="0" y="0"/>
          <a:chExt cx="0" cy="0"/>
        </a:xfrm>
      </p:grpSpPr>
      <p:sp>
        <p:nvSpPr>
          <p:cNvPr id="1842" name="Google Shape;1842;g16eeecf4e00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3" name="Google Shape;1843;g16eeecf4e00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Takes pride in his ability to notice delicious food options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8" name="Shape 1848"/>
        <p:cNvGrpSpPr/>
        <p:nvPr/>
      </p:nvGrpSpPr>
      <p:grpSpPr>
        <a:xfrm>
          <a:off x="0" y="0"/>
          <a:ext cx="0" cy="0"/>
          <a:chOff x="0" y="0"/>
          <a:chExt cx="0" cy="0"/>
        </a:xfrm>
      </p:grpSpPr>
      <p:sp>
        <p:nvSpPr>
          <p:cNvPr id="1849" name="Google Shape;1849;g16ef6d60a2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0" name="Google Shape;1850;g16ef6d60a2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Takes pride in his ability to notice delicious food options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5" name="Shape 1855"/>
        <p:cNvGrpSpPr/>
        <p:nvPr/>
      </p:nvGrpSpPr>
      <p:grpSpPr>
        <a:xfrm>
          <a:off x="0" y="0"/>
          <a:ext cx="0" cy="0"/>
          <a:chOff x="0" y="0"/>
          <a:chExt cx="0" cy="0"/>
        </a:xfrm>
      </p:grpSpPr>
      <p:sp>
        <p:nvSpPr>
          <p:cNvPr id="1856" name="Google Shape;1856;g160be16077e_2_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7" name="Google Shape;1857;g160be16077e_2_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Takes pride in his ability to notice delicious food options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2" name="Shape 1862"/>
        <p:cNvGrpSpPr/>
        <p:nvPr/>
      </p:nvGrpSpPr>
      <p:grpSpPr>
        <a:xfrm>
          <a:off x="0" y="0"/>
          <a:ext cx="0" cy="0"/>
          <a:chOff x="0" y="0"/>
          <a:chExt cx="0" cy="0"/>
        </a:xfrm>
      </p:grpSpPr>
      <p:sp>
        <p:nvSpPr>
          <p:cNvPr id="1863" name="Google Shape;1863;g16eeecf4e00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4" name="Google Shape;1864;g16eeecf4e00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edit, see Miro</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9" name="Shape 1869"/>
        <p:cNvGrpSpPr/>
        <p:nvPr/>
      </p:nvGrpSpPr>
      <p:grpSpPr>
        <a:xfrm>
          <a:off x="0" y="0"/>
          <a:ext cx="0" cy="0"/>
          <a:chOff x="0" y="0"/>
          <a:chExt cx="0" cy="0"/>
        </a:xfrm>
      </p:grpSpPr>
      <p:sp>
        <p:nvSpPr>
          <p:cNvPr id="1870" name="Google Shape;1870;g16eeecf4e00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1" name="Google Shape;1871;g16eeecf4e00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Takes pride in his ability to notice delicious food options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6" name="Shape 1876"/>
        <p:cNvGrpSpPr/>
        <p:nvPr/>
      </p:nvGrpSpPr>
      <p:grpSpPr>
        <a:xfrm>
          <a:off x="0" y="0"/>
          <a:ext cx="0" cy="0"/>
          <a:chOff x="0" y="0"/>
          <a:chExt cx="0" cy="0"/>
        </a:xfrm>
      </p:grpSpPr>
      <p:sp>
        <p:nvSpPr>
          <p:cNvPr id="1877" name="Google Shape;1877;g16f392f4922_0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8" name="Google Shape;1878;g16f392f4922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5" name="Shape 1915"/>
        <p:cNvGrpSpPr/>
        <p:nvPr/>
      </p:nvGrpSpPr>
      <p:grpSpPr>
        <a:xfrm>
          <a:off x="0" y="0"/>
          <a:ext cx="0" cy="0"/>
          <a:chOff x="0" y="0"/>
          <a:chExt cx="0" cy="0"/>
        </a:xfrm>
      </p:grpSpPr>
      <p:sp>
        <p:nvSpPr>
          <p:cNvPr id="1916" name="Google Shape;1916;g16f392f4922_0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7" name="Google Shape;1917;g16f392f4922_0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 name="Shape 1259"/>
        <p:cNvGrpSpPr/>
        <p:nvPr/>
      </p:nvGrpSpPr>
      <p:grpSpPr>
        <a:xfrm>
          <a:off x="0" y="0"/>
          <a:ext cx="0" cy="0"/>
          <a:chOff x="0" y="0"/>
          <a:chExt cx="0" cy="0"/>
        </a:xfrm>
      </p:grpSpPr>
      <p:sp>
        <p:nvSpPr>
          <p:cNvPr id="1260" name="Google Shape;1260;g168623d7dc9_1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 name="Google Shape;1261;g168623d7dc9_1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Spanning across India, Turkey, Australia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0" name="Shape 1960"/>
        <p:cNvGrpSpPr/>
        <p:nvPr/>
      </p:nvGrpSpPr>
      <p:grpSpPr>
        <a:xfrm>
          <a:off x="0" y="0"/>
          <a:ext cx="0" cy="0"/>
          <a:chOff x="0" y="0"/>
          <a:chExt cx="0" cy="0"/>
        </a:xfrm>
      </p:grpSpPr>
      <p:sp>
        <p:nvSpPr>
          <p:cNvPr id="1961" name="Google Shape;1961;g16f392f4922_0_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2" name="Google Shape;1962;g16f392f4922_0_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9" name="Shape 1999"/>
        <p:cNvGrpSpPr/>
        <p:nvPr/>
      </p:nvGrpSpPr>
      <p:grpSpPr>
        <a:xfrm>
          <a:off x="0" y="0"/>
          <a:ext cx="0" cy="0"/>
          <a:chOff x="0" y="0"/>
          <a:chExt cx="0" cy="0"/>
        </a:xfrm>
      </p:grpSpPr>
      <p:sp>
        <p:nvSpPr>
          <p:cNvPr id="2000" name="Google Shape;2000;g16f392f4922_0_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1" name="Google Shape;2001;g16f392f4922_0_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8" name="Shape 2038"/>
        <p:cNvGrpSpPr/>
        <p:nvPr/>
      </p:nvGrpSpPr>
      <p:grpSpPr>
        <a:xfrm>
          <a:off x="0" y="0"/>
          <a:ext cx="0" cy="0"/>
          <a:chOff x="0" y="0"/>
          <a:chExt cx="0" cy="0"/>
        </a:xfrm>
      </p:grpSpPr>
      <p:sp>
        <p:nvSpPr>
          <p:cNvPr id="2039" name="Google Shape;2039;g16eeecf4e00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0" name="Google Shape;2040;g16eeecf4e00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Takes pride in his ability to notice delicious food options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7" name="Shape 2047"/>
        <p:cNvGrpSpPr/>
        <p:nvPr/>
      </p:nvGrpSpPr>
      <p:grpSpPr>
        <a:xfrm>
          <a:off x="0" y="0"/>
          <a:ext cx="0" cy="0"/>
          <a:chOff x="0" y="0"/>
          <a:chExt cx="0" cy="0"/>
        </a:xfrm>
      </p:grpSpPr>
      <p:sp>
        <p:nvSpPr>
          <p:cNvPr id="2048" name="Google Shape;2048;g16fe530884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9" name="Google Shape;2049;g16fe530884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Takes pride in his ability to notice delicious food options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5" name="Shape 2055"/>
        <p:cNvGrpSpPr/>
        <p:nvPr/>
      </p:nvGrpSpPr>
      <p:grpSpPr>
        <a:xfrm>
          <a:off x="0" y="0"/>
          <a:ext cx="0" cy="0"/>
          <a:chOff x="0" y="0"/>
          <a:chExt cx="0" cy="0"/>
        </a:xfrm>
      </p:grpSpPr>
      <p:sp>
        <p:nvSpPr>
          <p:cNvPr id="2056" name="Google Shape;2056;g16fe530884b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7" name="Google Shape;2057;g16fe530884b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Takes pride in his ability to notice delicious food options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4" name="Shape 2064"/>
        <p:cNvGrpSpPr/>
        <p:nvPr/>
      </p:nvGrpSpPr>
      <p:grpSpPr>
        <a:xfrm>
          <a:off x="0" y="0"/>
          <a:ext cx="0" cy="0"/>
          <a:chOff x="0" y="0"/>
          <a:chExt cx="0" cy="0"/>
        </a:xfrm>
      </p:grpSpPr>
      <p:sp>
        <p:nvSpPr>
          <p:cNvPr id="2065" name="Google Shape;2065;g16eeecf4e00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6" name="Google Shape;2066;g16eeecf4e00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2" name="Shape 2072"/>
        <p:cNvGrpSpPr/>
        <p:nvPr/>
      </p:nvGrpSpPr>
      <p:grpSpPr>
        <a:xfrm>
          <a:off x="0" y="0"/>
          <a:ext cx="0" cy="0"/>
          <a:chOff x="0" y="0"/>
          <a:chExt cx="0" cy="0"/>
        </a:xfrm>
      </p:grpSpPr>
      <p:sp>
        <p:nvSpPr>
          <p:cNvPr id="2073" name="Google Shape;2073;g160be16077e_2_1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4" name="Google Shape;2074;g160be16077e_2_1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0" name="Shape 2080"/>
        <p:cNvGrpSpPr/>
        <p:nvPr/>
      </p:nvGrpSpPr>
      <p:grpSpPr>
        <a:xfrm>
          <a:off x="0" y="0"/>
          <a:ext cx="0" cy="0"/>
          <a:chOff x="0" y="0"/>
          <a:chExt cx="0" cy="0"/>
        </a:xfrm>
      </p:grpSpPr>
      <p:sp>
        <p:nvSpPr>
          <p:cNvPr id="2081" name="Google Shape;2081;g16fe530884b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2" name="Google Shape;2082;g16fe530884b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7" name="Shape 2087"/>
        <p:cNvGrpSpPr/>
        <p:nvPr/>
      </p:nvGrpSpPr>
      <p:grpSpPr>
        <a:xfrm>
          <a:off x="0" y="0"/>
          <a:ext cx="0" cy="0"/>
          <a:chOff x="0" y="0"/>
          <a:chExt cx="0" cy="0"/>
        </a:xfrm>
      </p:grpSpPr>
      <p:sp>
        <p:nvSpPr>
          <p:cNvPr id="2088" name="Google Shape;2088;g16fe530884b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9" name="Google Shape;2089;g16fe530884b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4" name="Shape 2094"/>
        <p:cNvGrpSpPr/>
        <p:nvPr/>
      </p:nvGrpSpPr>
      <p:grpSpPr>
        <a:xfrm>
          <a:off x="0" y="0"/>
          <a:ext cx="0" cy="0"/>
          <a:chOff x="0" y="0"/>
          <a:chExt cx="0" cy="0"/>
        </a:xfrm>
      </p:grpSpPr>
      <p:sp>
        <p:nvSpPr>
          <p:cNvPr id="2095" name="Google Shape;2095;g16fe530884b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6" name="Google Shape;2096;g16fe530884b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 name="Shape 1301"/>
        <p:cNvGrpSpPr/>
        <p:nvPr/>
      </p:nvGrpSpPr>
      <p:grpSpPr>
        <a:xfrm>
          <a:off x="0" y="0"/>
          <a:ext cx="0" cy="0"/>
          <a:chOff x="0" y="0"/>
          <a:chExt cx="0" cy="0"/>
        </a:xfrm>
      </p:grpSpPr>
      <p:sp>
        <p:nvSpPr>
          <p:cNvPr id="1302" name="Google Shape;1302;g16656635e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 name="Google Shape;1303;g16656635e0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0" name="Shape 1340"/>
        <p:cNvGrpSpPr/>
        <p:nvPr/>
      </p:nvGrpSpPr>
      <p:grpSpPr>
        <a:xfrm>
          <a:off x="0" y="0"/>
          <a:ext cx="0" cy="0"/>
          <a:chOff x="0" y="0"/>
          <a:chExt cx="0" cy="0"/>
        </a:xfrm>
      </p:grpSpPr>
      <p:sp>
        <p:nvSpPr>
          <p:cNvPr id="1341" name="Google Shape;1341;g17803f3a951_1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2" name="Google Shape;1342;g17803f3a951_1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See first slide of appendix for all HMWs for this POV. These are also listed below:</a:t>
            </a:r>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HMW present recipes in the cultural or historical context and personal stories associated with them?</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HMW help people share the personal and cultural meaning of their food with others so that they can understand and appreciate them?</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HMW connect food with specific memories and shared experiences?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HMW make the process of cooking a more complicated meal for oneself feel worthwhile?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HMW make Martin seek out the story behind what he’s eating?</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HMW make food from another culture feel like one’s own?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HMW reduce the friction in reading about different recipes and cultures?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HMW motivate people to research food from different cultures?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HMW make “foregin” food feel like home?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HMW make cooking feel more personal and less transactional for Martin?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HMW use practicality to create passion?</a:t>
            </a:r>
            <a:endParaRPr>
              <a:solidFill>
                <a:schemeClr val="dk1"/>
              </a:solidFill>
              <a:highlight>
                <a:srgbClr val="FFFF00"/>
              </a:highlight>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1" name="Shape 1421"/>
        <p:cNvGrpSpPr/>
        <p:nvPr/>
      </p:nvGrpSpPr>
      <p:grpSpPr>
        <a:xfrm>
          <a:off x="0" y="0"/>
          <a:ext cx="0" cy="0"/>
          <a:chOff x="0" y="0"/>
          <a:chExt cx="0" cy="0"/>
        </a:xfrm>
      </p:grpSpPr>
      <p:sp>
        <p:nvSpPr>
          <p:cNvPr id="1422" name="Google Shape;1422;g160be16077e_2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3" name="Google Shape;1423;g160be16077e_2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2" name="Shape 1502"/>
        <p:cNvGrpSpPr/>
        <p:nvPr/>
      </p:nvGrpSpPr>
      <p:grpSpPr>
        <a:xfrm>
          <a:off x="0" y="0"/>
          <a:ext cx="0" cy="0"/>
          <a:chOff x="0" y="0"/>
          <a:chExt cx="0" cy="0"/>
        </a:xfrm>
      </p:grpSpPr>
      <p:sp>
        <p:nvSpPr>
          <p:cNvPr id="1503" name="Google Shape;1503;g16f392f4922_0_2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4" name="Google Shape;1504;g16f392f4922_0_2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0" name="Shape 1510"/>
        <p:cNvGrpSpPr/>
        <p:nvPr/>
      </p:nvGrpSpPr>
      <p:grpSpPr>
        <a:xfrm>
          <a:off x="0" y="0"/>
          <a:ext cx="0" cy="0"/>
          <a:chOff x="0" y="0"/>
          <a:chExt cx="0" cy="0"/>
        </a:xfrm>
      </p:grpSpPr>
      <p:sp>
        <p:nvSpPr>
          <p:cNvPr id="1511" name="Google Shape;1511;g16eeecf4e00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2" name="Google Shape;1512;g16eeecf4e00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9" name="Shape 1609"/>
        <p:cNvGrpSpPr/>
        <p:nvPr/>
      </p:nvGrpSpPr>
      <p:grpSpPr>
        <a:xfrm>
          <a:off x="0" y="0"/>
          <a:ext cx="0" cy="0"/>
          <a:chOff x="0" y="0"/>
          <a:chExt cx="0" cy="0"/>
        </a:xfrm>
      </p:grpSpPr>
      <p:sp>
        <p:nvSpPr>
          <p:cNvPr id="1610" name="Google Shape;1610;g168623d7dc9_1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1" name="Google Shape;1611;g168623d7dc9_1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0" name="Shape 1690"/>
        <p:cNvGrpSpPr/>
        <p:nvPr/>
      </p:nvGrpSpPr>
      <p:grpSpPr>
        <a:xfrm>
          <a:off x="0" y="0"/>
          <a:ext cx="0" cy="0"/>
          <a:chOff x="0" y="0"/>
          <a:chExt cx="0" cy="0"/>
        </a:xfrm>
      </p:grpSpPr>
      <p:sp>
        <p:nvSpPr>
          <p:cNvPr id="1691" name="Google Shape;1691;g16f392f4922_0_2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2" name="Google Shape;1692;g16f392f4922_0_2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4559896" y="1330150"/>
            <a:ext cx="3617700" cy="167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5200"/>
              <a:buNone/>
              <a:defRPr sz="4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4559896" y="3221288"/>
            <a:ext cx="3617700" cy="227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1" name="Google Shape;11;p2"/>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2" name="Google Shape;12;p2"/>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3" name="Google Shape;13;p2"/>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4" name="Google Shape;14;p2"/>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4" name="Shape 74"/>
        <p:cNvGrpSpPr/>
        <p:nvPr/>
      </p:nvGrpSpPr>
      <p:grpSpPr>
        <a:xfrm>
          <a:off x="0" y="0"/>
          <a:ext cx="0" cy="0"/>
          <a:chOff x="0" y="0"/>
          <a:chExt cx="0" cy="0"/>
        </a:xfrm>
      </p:grpSpPr>
      <p:sp>
        <p:nvSpPr>
          <p:cNvPr id="75" name="Google Shape;75;p11"/>
          <p:cNvSpPr txBox="1"/>
          <p:nvPr>
            <p:ph hasCustomPrompt="1" type="title"/>
          </p:nvPr>
        </p:nvSpPr>
        <p:spPr>
          <a:xfrm>
            <a:off x="1465050" y="1728425"/>
            <a:ext cx="6213900" cy="9624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None/>
              <a:defRPr sz="70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76" name="Google Shape;76;p11"/>
          <p:cNvSpPr txBox="1"/>
          <p:nvPr>
            <p:ph idx="1" type="subTitle"/>
          </p:nvPr>
        </p:nvSpPr>
        <p:spPr>
          <a:xfrm>
            <a:off x="2558800" y="2898475"/>
            <a:ext cx="4015800" cy="44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77" name="Google Shape;77;p1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78" name="Google Shape;78;p11"/>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79" name="Google Shape;79;p11"/>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80" name="Google Shape;80;p11"/>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1_1_1">
    <p:spTree>
      <p:nvGrpSpPr>
        <p:cNvPr id="1037" name="Shape 1037"/>
        <p:cNvGrpSpPr/>
        <p:nvPr/>
      </p:nvGrpSpPr>
      <p:grpSpPr>
        <a:xfrm>
          <a:off x="0" y="0"/>
          <a:ext cx="0" cy="0"/>
          <a:chOff x="0" y="0"/>
          <a:chExt cx="0" cy="0"/>
        </a:xfrm>
      </p:grpSpPr>
      <p:sp>
        <p:nvSpPr>
          <p:cNvPr id="1038" name="Google Shape;1038;p105"/>
          <p:cNvSpPr txBox="1"/>
          <p:nvPr>
            <p:ph idx="1" type="subTitle"/>
          </p:nvPr>
        </p:nvSpPr>
        <p:spPr>
          <a:xfrm>
            <a:off x="714300"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9" name="Google Shape;1039;p105"/>
          <p:cNvSpPr txBox="1"/>
          <p:nvPr>
            <p:ph type="title"/>
          </p:nvPr>
        </p:nvSpPr>
        <p:spPr>
          <a:xfrm>
            <a:off x="714300"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40" name="Google Shape;1040;p105"/>
          <p:cNvSpPr txBox="1"/>
          <p:nvPr>
            <p:ph idx="2" type="subTitle"/>
          </p:nvPr>
        </p:nvSpPr>
        <p:spPr>
          <a:xfrm>
            <a:off x="3539554"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1" name="Google Shape;1041;p105"/>
          <p:cNvSpPr txBox="1"/>
          <p:nvPr>
            <p:ph idx="3" type="title"/>
          </p:nvPr>
        </p:nvSpPr>
        <p:spPr>
          <a:xfrm>
            <a:off x="3539554"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42" name="Google Shape;1042;p105"/>
          <p:cNvSpPr txBox="1"/>
          <p:nvPr>
            <p:ph idx="4" type="subTitle"/>
          </p:nvPr>
        </p:nvSpPr>
        <p:spPr>
          <a:xfrm>
            <a:off x="6364809"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3" name="Google Shape;1043;p105"/>
          <p:cNvSpPr txBox="1"/>
          <p:nvPr>
            <p:ph idx="5" type="title"/>
          </p:nvPr>
        </p:nvSpPr>
        <p:spPr>
          <a:xfrm>
            <a:off x="6364809"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44" name="Google Shape;1044;p105"/>
          <p:cNvSpPr txBox="1"/>
          <p:nvPr>
            <p:ph idx="6" type="subTitle"/>
          </p:nvPr>
        </p:nvSpPr>
        <p:spPr>
          <a:xfrm>
            <a:off x="714300"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5" name="Google Shape;1045;p105"/>
          <p:cNvSpPr txBox="1"/>
          <p:nvPr>
            <p:ph idx="7" type="title"/>
          </p:nvPr>
        </p:nvSpPr>
        <p:spPr>
          <a:xfrm>
            <a:off x="714300"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46" name="Google Shape;1046;p105"/>
          <p:cNvSpPr txBox="1"/>
          <p:nvPr>
            <p:ph idx="8" type="subTitle"/>
          </p:nvPr>
        </p:nvSpPr>
        <p:spPr>
          <a:xfrm>
            <a:off x="3539554"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7" name="Google Shape;1047;p105"/>
          <p:cNvSpPr txBox="1"/>
          <p:nvPr>
            <p:ph idx="9" type="title"/>
          </p:nvPr>
        </p:nvSpPr>
        <p:spPr>
          <a:xfrm>
            <a:off x="3539554"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48" name="Google Shape;1048;p105"/>
          <p:cNvSpPr txBox="1"/>
          <p:nvPr>
            <p:ph idx="13" type="subTitle"/>
          </p:nvPr>
        </p:nvSpPr>
        <p:spPr>
          <a:xfrm>
            <a:off x="6364809"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9" name="Google Shape;1049;p105"/>
          <p:cNvSpPr txBox="1"/>
          <p:nvPr>
            <p:ph idx="14" type="title"/>
          </p:nvPr>
        </p:nvSpPr>
        <p:spPr>
          <a:xfrm>
            <a:off x="6364809"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50" name="Google Shape;1050;p105"/>
          <p:cNvSpPr txBox="1"/>
          <p:nvPr>
            <p:ph idx="15"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51" name="Google Shape;1051;p105"/>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1052" name="Google Shape;1052;p105"/>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1053" name="Google Shape;1053;p105"/>
          <p:cNvSpPr txBox="1"/>
          <p:nvPr>
            <p:ph idx="16"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054" name="Google Shape;1054;p105"/>
          <p:cNvSpPr txBox="1"/>
          <p:nvPr>
            <p:ph idx="17"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_2">
    <p:spTree>
      <p:nvGrpSpPr>
        <p:cNvPr id="1055" name="Shape 1055"/>
        <p:cNvGrpSpPr/>
        <p:nvPr/>
      </p:nvGrpSpPr>
      <p:grpSpPr>
        <a:xfrm>
          <a:off x="0" y="0"/>
          <a:ext cx="0" cy="0"/>
          <a:chOff x="0" y="0"/>
          <a:chExt cx="0" cy="0"/>
        </a:xfrm>
      </p:grpSpPr>
      <p:sp>
        <p:nvSpPr>
          <p:cNvPr id="1056" name="Google Shape;1056;p106"/>
          <p:cNvSpPr txBox="1"/>
          <p:nvPr>
            <p:ph idx="1" type="subTitle"/>
          </p:nvPr>
        </p:nvSpPr>
        <p:spPr>
          <a:xfrm>
            <a:off x="719902" y="1849201"/>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7" name="Google Shape;1057;p106"/>
          <p:cNvSpPr txBox="1"/>
          <p:nvPr>
            <p:ph type="title"/>
          </p:nvPr>
        </p:nvSpPr>
        <p:spPr>
          <a:xfrm>
            <a:off x="719900" y="1457400"/>
            <a:ext cx="2009700" cy="3894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058" name="Google Shape;1058;p106"/>
          <p:cNvSpPr txBox="1"/>
          <p:nvPr>
            <p:ph idx="2" type="subTitle"/>
          </p:nvPr>
        </p:nvSpPr>
        <p:spPr>
          <a:xfrm>
            <a:off x="714298" y="3507523"/>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9" name="Google Shape;1059;p106"/>
          <p:cNvSpPr txBox="1"/>
          <p:nvPr>
            <p:ph idx="3" type="title"/>
          </p:nvPr>
        </p:nvSpPr>
        <p:spPr>
          <a:xfrm>
            <a:off x="714300" y="3115724"/>
            <a:ext cx="2009700" cy="392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060" name="Google Shape;1060;p106"/>
          <p:cNvSpPr txBox="1"/>
          <p:nvPr>
            <p:ph idx="4" type="subTitle"/>
          </p:nvPr>
        </p:nvSpPr>
        <p:spPr>
          <a:xfrm>
            <a:off x="3261994" y="3507523"/>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1" name="Google Shape;1061;p106"/>
          <p:cNvSpPr txBox="1"/>
          <p:nvPr>
            <p:ph idx="5" type="title"/>
          </p:nvPr>
        </p:nvSpPr>
        <p:spPr>
          <a:xfrm>
            <a:off x="3261998" y="3115724"/>
            <a:ext cx="2009700" cy="3921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062" name="Google Shape;1062;p106"/>
          <p:cNvSpPr txBox="1"/>
          <p:nvPr>
            <p:ph idx="6" type="subTitle"/>
          </p:nvPr>
        </p:nvSpPr>
        <p:spPr>
          <a:xfrm>
            <a:off x="3261994" y="1852444"/>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3" name="Google Shape;1063;p106"/>
          <p:cNvSpPr txBox="1"/>
          <p:nvPr>
            <p:ph idx="7" type="title"/>
          </p:nvPr>
        </p:nvSpPr>
        <p:spPr>
          <a:xfrm>
            <a:off x="3261998" y="1460099"/>
            <a:ext cx="2009700" cy="3894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064" name="Google Shape;1064;p106"/>
          <p:cNvSpPr txBox="1"/>
          <p:nvPr>
            <p:ph idx="8"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65" name="Google Shape;1065;p106"/>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106"/>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067" name="Google Shape;1067;p106"/>
          <p:cNvSpPr txBox="1"/>
          <p:nvPr>
            <p:ph idx="9"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068" name="Google Shape;1068;p106"/>
          <p:cNvSpPr txBox="1"/>
          <p:nvPr>
            <p:ph idx="1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1069" name="Shape 1069"/>
        <p:cNvGrpSpPr/>
        <p:nvPr/>
      </p:nvGrpSpPr>
      <p:grpSpPr>
        <a:xfrm>
          <a:off x="0" y="0"/>
          <a:ext cx="0" cy="0"/>
          <a:chOff x="0" y="0"/>
          <a:chExt cx="0" cy="0"/>
        </a:xfrm>
      </p:grpSpPr>
      <p:sp>
        <p:nvSpPr>
          <p:cNvPr id="1070" name="Google Shape;1070;p107"/>
          <p:cNvSpPr txBox="1"/>
          <p:nvPr>
            <p:ph hasCustomPrompt="1" type="title"/>
          </p:nvPr>
        </p:nvSpPr>
        <p:spPr>
          <a:xfrm>
            <a:off x="4696050" y="654108"/>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071" name="Google Shape;1071;p107"/>
          <p:cNvSpPr txBox="1"/>
          <p:nvPr>
            <p:ph idx="1" type="subTitle"/>
          </p:nvPr>
        </p:nvSpPr>
        <p:spPr>
          <a:xfrm>
            <a:off x="4696050" y="1391692"/>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2" name="Google Shape;1072;p107"/>
          <p:cNvSpPr txBox="1"/>
          <p:nvPr>
            <p:ph hasCustomPrompt="1" idx="2" type="title"/>
          </p:nvPr>
        </p:nvSpPr>
        <p:spPr>
          <a:xfrm>
            <a:off x="4696050" y="1999500"/>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073" name="Google Shape;1073;p107"/>
          <p:cNvSpPr txBox="1"/>
          <p:nvPr>
            <p:ph idx="3" type="subTitle"/>
          </p:nvPr>
        </p:nvSpPr>
        <p:spPr>
          <a:xfrm>
            <a:off x="4696050" y="2737088"/>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4" name="Google Shape;1074;p107"/>
          <p:cNvSpPr txBox="1"/>
          <p:nvPr>
            <p:ph hasCustomPrompt="1" idx="4" type="title"/>
          </p:nvPr>
        </p:nvSpPr>
        <p:spPr>
          <a:xfrm>
            <a:off x="4696050" y="3344892"/>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075" name="Google Shape;1075;p107"/>
          <p:cNvSpPr txBox="1"/>
          <p:nvPr>
            <p:ph idx="5" type="subTitle"/>
          </p:nvPr>
        </p:nvSpPr>
        <p:spPr>
          <a:xfrm>
            <a:off x="4696050" y="4082409"/>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076" name="Google Shape;1076;p107"/>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077" name="Google Shape;1077;p107"/>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078" name="Google Shape;1078;p107"/>
          <p:cNvSpPr txBox="1"/>
          <p:nvPr>
            <p:ph idx="6"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079" name="Google Shape;1079;p107"/>
          <p:cNvSpPr txBox="1"/>
          <p:nvPr>
            <p:ph idx="7"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1080" name="Shape 1080"/>
        <p:cNvGrpSpPr/>
        <p:nvPr/>
      </p:nvGrpSpPr>
      <p:grpSpPr>
        <a:xfrm>
          <a:off x="0" y="0"/>
          <a:ext cx="0" cy="0"/>
          <a:chOff x="0" y="0"/>
          <a:chExt cx="0" cy="0"/>
        </a:xfrm>
      </p:grpSpPr>
      <p:sp>
        <p:nvSpPr>
          <p:cNvPr id="1081" name="Google Shape;1081;p108"/>
          <p:cNvSpPr txBox="1"/>
          <p:nvPr>
            <p:ph idx="1" type="subTitle"/>
          </p:nvPr>
        </p:nvSpPr>
        <p:spPr>
          <a:xfrm>
            <a:off x="1095300" y="2593175"/>
            <a:ext cx="2428200" cy="95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82" name="Google Shape;1082;p108"/>
          <p:cNvSpPr txBox="1"/>
          <p:nvPr>
            <p:ph type="title"/>
          </p:nvPr>
        </p:nvSpPr>
        <p:spPr>
          <a:xfrm>
            <a:off x="1095300" y="1468600"/>
            <a:ext cx="2428200" cy="955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lgn="l">
              <a:spcBef>
                <a:spcPts val="0"/>
              </a:spcBef>
              <a:spcAft>
                <a:spcPts val="0"/>
              </a:spcAft>
              <a:buSzPts val="3000"/>
              <a:buNone/>
              <a:defRPr/>
            </a:lvl2pPr>
            <a:lvl3pPr lvl="2" rtl="0" algn="l">
              <a:spcBef>
                <a:spcPts val="0"/>
              </a:spcBef>
              <a:spcAft>
                <a:spcPts val="0"/>
              </a:spcAft>
              <a:buSzPts val="3000"/>
              <a:buNone/>
              <a:defRPr/>
            </a:lvl3pPr>
            <a:lvl4pPr lvl="3" rtl="0" algn="l">
              <a:spcBef>
                <a:spcPts val="0"/>
              </a:spcBef>
              <a:spcAft>
                <a:spcPts val="0"/>
              </a:spcAft>
              <a:buSzPts val="3000"/>
              <a:buNone/>
              <a:defRPr/>
            </a:lvl4pPr>
            <a:lvl5pPr lvl="4" rtl="0" algn="l">
              <a:spcBef>
                <a:spcPts val="0"/>
              </a:spcBef>
              <a:spcAft>
                <a:spcPts val="0"/>
              </a:spcAft>
              <a:buSzPts val="3000"/>
              <a:buNone/>
              <a:defRPr/>
            </a:lvl5pPr>
            <a:lvl6pPr lvl="5" rtl="0" algn="l">
              <a:spcBef>
                <a:spcPts val="0"/>
              </a:spcBef>
              <a:spcAft>
                <a:spcPts val="0"/>
              </a:spcAft>
              <a:buSzPts val="3000"/>
              <a:buNone/>
              <a:defRPr/>
            </a:lvl6pPr>
            <a:lvl7pPr lvl="6" rtl="0" algn="l">
              <a:spcBef>
                <a:spcPts val="0"/>
              </a:spcBef>
              <a:spcAft>
                <a:spcPts val="0"/>
              </a:spcAft>
              <a:buSzPts val="3000"/>
              <a:buNone/>
              <a:defRPr/>
            </a:lvl7pPr>
            <a:lvl8pPr lvl="7" rtl="0" algn="l">
              <a:spcBef>
                <a:spcPts val="0"/>
              </a:spcBef>
              <a:spcAft>
                <a:spcPts val="0"/>
              </a:spcAft>
              <a:buSzPts val="3000"/>
              <a:buNone/>
              <a:defRPr/>
            </a:lvl8pPr>
            <a:lvl9pPr lvl="8" rtl="0" algn="l">
              <a:spcBef>
                <a:spcPts val="0"/>
              </a:spcBef>
              <a:spcAft>
                <a:spcPts val="0"/>
              </a:spcAft>
              <a:buSzPts val="3000"/>
              <a:buNone/>
              <a:defRPr/>
            </a:lvl9pPr>
          </a:lstStyle>
          <a:p/>
        </p:txBody>
      </p:sp>
      <p:cxnSp>
        <p:nvCxnSpPr>
          <p:cNvPr id="1083" name="Google Shape;1083;p108"/>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084" name="Google Shape;1084;p108"/>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085" name="Google Shape;1085;p108"/>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086" name="Google Shape;1086;p108"/>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_1">
    <p:spTree>
      <p:nvGrpSpPr>
        <p:cNvPr id="1087" name="Shape 1087"/>
        <p:cNvGrpSpPr/>
        <p:nvPr/>
      </p:nvGrpSpPr>
      <p:grpSpPr>
        <a:xfrm>
          <a:off x="0" y="0"/>
          <a:ext cx="0" cy="0"/>
          <a:chOff x="0" y="0"/>
          <a:chExt cx="0" cy="0"/>
        </a:xfrm>
      </p:grpSpPr>
      <p:sp>
        <p:nvSpPr>
          <p:cNvPr id="1088" name="Google Shape;1088;p109"/>
          <p:cNvSpPr txBox="1"/>
          <p:nvPr>
            <p:ph idx="1" type="subTitle"/>
          </p:nvPr>
        </p:nvSpPr>
        <p:spPr>
          <a:xfrm>
            <a:off x="714325" y="1185950"/>
            <a:ext cx="7715400" cy="172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089" name="Google Shape;1089;p109"/>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90" name="Google Shape;1090;p109"/>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091" name="Google Shape;1091;p109"/>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092" name="Google Shape;1092;p109"/>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093" name="Google Shape;1093;p109"/>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 1">
  <p:cSld name="CUSTOM_3_1_1_1">
    <p:spTree>
      <p:nvGrpSpPr>
        <p:cNvPr id="1094" name="Shape 1094"/>
        <p:cNvGrpSpPr/>
        <p:nvPr/>
      </p:nvGrpSpPr>
      <p:grpSpPr>
        <a:xfrm>
          <a:off x="0" y="0"/>
          <a:ext cx="0" cy="0"/>
          <a:chOff x="0" y="0"/>
          <a:chExt cx="0" cy="0"/>
        </a:xfrm>
      </p:grpSpPr>
      <p:sp>
        <p:nvSpPr>
          <p:cNvPr id="1095" name="Google Shape;1095;p110"/>
          <p:cNvSpPr txBox="1"/>
          <p:nvPr>
            <p:ph idx="1" type="subTitle"/>
          </p:nvPr>
        </p:nvSpPr>
        <p:spPr>
          <a:xfrm>
            <a:off x="714325" y="1185950"/>
            <a:ext cx="3761700" cy="341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096" name="Google Shape;1096;p110"/>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97" name="Google Shape;1097;p110"/>
          <p:cNvSpPr txBox="1"/>
          <p:nvPr>
            <p:ph idx="2" type="subTitle"/>
          </p:nvPr>
        </p:nvSpPr>
        <p:spPr>
          <a:xfrm>
            <a:off x="4668000" y="1185950"/>
            <a:ext cx="3761700" cy="341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cxnSp>
        <p:nvCxnSpPr>
          <p:cNvPr id="1098" name="Google Shape;1098;p110"/>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1099" name="Google Shape;1099;p110"/>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1100" name="Google Shape;1100;p110"/>
          <p:cNvSpPr txBox="1"/>
          <p:nvPr>
            <p:ph idx="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101" name="Google Shape;1101;p110"/>
          <p:cNvSpPr txBox="1"/>
          <p:nvPr>
            <p:ph idx="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1102" name="Shape 1102"/>
        <p:cNvGrpSpPr/>
        <p:nvPr/>
      </p:nvGrpSpPr>
      <p:grpSpPr>
        <a:xfrm>
          <a:off x="0" y="0"/>
          <a:ext cx="0" cy="0"/>
          <a:chOff x="0" y="0"/>
          <a:chExt cx="0" cy="0"/>
        </a:xfrm>
      </p:grpSpPr>
      <p:sp>
        <p:nvSpPr>
          <p:cNvPr id="1103" name="Google Shape;1103;p111"/>
          <p:cNvSpPr txBox="1"/>
          <p:nvPr>
            <p:ph idx="1" type="subTitle"/>
          </p:nvPr>
        </p:nvSpPr>
        <p:spPr>
          <a:xfrm>
            <a:off x="4741200" y="1380300"/>
            <a:ext cx="3254700" cy="155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4" name="Google Shape;1104;p111"/>
          <p:cNvSpPr txBox="1"/>
          <p:nvPr>
            <p:ph type="title"/>
          </p:nvPr>
        </p:nvSpPr>
        <p:spPr>
          <a:xfrm>
            <a:off x="4741200" y="547825"/>
            <a:ext cx="3254700" cy="77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5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1105" name="Google Shape;1105;p111"/>
          <p:cNvSpPr/>
          <p:nvPr/>
        </p:nvSpPr>
        <p:spPr>
          <a:xfrm>
            <a:off x="4307400" y="549600"/>
            <a:ext cx="4122300" cy="40548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11"/>
          <p:cNvSpPr txBox="1"/>
          <p:nvPr/>
        </p:nvSpPr>
        <p:spPr>
          <a:xfrm>
            <a:off x="4670100" y="3443475"/>
            <a:ext cx="3543300" cy="6666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rgbClr val="434343"/>
                </a:solidFill>
                <a:latin typeface="Barlow Semi Condensed"/>
                <a:ea typeface="Barlow Semi Condensed"/>
                <a:cs typeface="Barlow Semi Condensed"/>
                <a:sym typeface="Barlow Semi Condensed"/>
              </a:rPr>
              <a:t>CREDITS: This presentation template was created by </a:t>
            </a:r>
            <a:r>
              <a:rPr b="1" lang="en" sz="1200">
                <a:solidFill>
                  <a:srgbClr val="434343"/>
                </a:solidFill>
                <a:uFill>
                  <a:noFill/>
                </a:uFill>
                <a:latin typeface="Barlow Semi Condensed"/>
                <a:ea typeface="Barlow Semi Condensed"/>
                <a:cs typeface="Barlow Semi Condensed"/>
                <a:sym typeface="Barlow Semi Condensed"/>
                <a:hlinkClick r:id="rId2">
                  <a:extLst>
                    <a:ext uri="{A12FA001-AC4F-418D-AE19-62706E023703}">
                      <ahyp:hlinkClr val="tx"/>
                    </a:ext>
                  </a:extLst>
                </a:hlinkClick>
              </a:rPr>
              <a:t>Slidesgo</a:t>
            </a:r>
            <a:r>
              <a:rPr lang="en" sz="1200">
                <a:solidFill>
                  <a:srgbClr val="434343"/>
                </a:solidFill>
                <a:latin typeface="Barlow Semi Condensed"/>
                <a:ea typeface="Barlow Semi Condensed"/>
                <a:cs typeface="Barlow Semi Condensed"/>
                <a:sym typeface="Barlow Semi Condensed"/>
              </a:rPr>
              <a:t>, including icons by </a:t>
            </a:r>
            <a:r>
              <a:rPr b="1" lang="en" sz="1200">
                <a:solidFill>
                  <a:srgbClr val="434343"/>
                </a:solidFill>
                <a:uFill>
                  <a:noFill/>
                </a:uFill>
                <a:latin typeface="Barlow Semi Condensed"/>
                <a:ea typeface="Barlow Semi Condensed"/>
                <a:cs typeface="Barlow Semi Condensed"/>
                <a:sym typeface="Barlow Semi Condensed"/>
                <a:hlinkClick r:id="rId3">
                  <a:extLst>
                    <a:ext uri="{A12FA001-AC4F-418D-AE19-62706E023703}">
                      <ahyp:hlinkClr val="tx"/>
                    </a:ext>
                  </a:extLst>
                </a:hlinkClick>
              </a:rPr>
              <a:t>Flaticon</a:t>
            </a:r>
            <a:r>
              <a:rPr lang="en" sz="1200">
                <a:solidFill>
                  <a:srgbClr val="434343"/>
                </a:solidFill>
                <a:latin typeface="Barlow Semi Condensed"/>
                <a:ea typeface="Barlow Semi Condensed"/>
                <a:cs typeface="Barlow Semi Condensed"/>
                <a:sym typeface="Barlow Semi Condensed"/>
              </a:rPr>
              <a:t>, </a:t>
            </a:r>
            <a:r>
              <a:rPr lang="en" sz="1200">
                <a:solidFill>
                  <a:srgbClr val="434343"/>
                </a:solidFill>
                <a:latin typeface="Barlow Semi Condensed"/>
                <a:ea typeface="Barlow Semi Condensed"/>
                <a:cs typeface="Barlow Semi Condensed"/>
                <a:sym typeface="Barlow Semi Condensed"/>
              </a:rPr>
              <a:t>infographics</a:t>
            </a:r>
            <a:r>
              <a:rPr lang="en" sz="1200">
                <a:solidFill>
                  <a:srgbClr val="434343"/>
                </a:solidFill>
                <a:latin typeface="Barlow Semi Condensed"/>
                <a:ea typeface="Barlow Semi Condensed"/>
                <a:cs typeface="Barlow Semi Condensed"/>
                <a:sym typeface="Barlow Semi Condensed"/>
              </a:rPr>
              <a:t> &amp; images by </a:t>
            </a:r>
            <a:r>
              <a:rPr b="1" lang="en" sz="1200">
                <a:solidFill>
                  <a:srgbClr val="434343"/>
                </a:solidFill>
                <a:uFill>
                  <a:noFill/>
                </a:uFill>
                <a:latin typeface="Barlow Semi Condensed"/>
                <a:ea typeface="Barlow Semi Condensed"/>
                <a:cs typeface="Barlow Semi Condensed"/>
                <a:sym typeface="Barlow Semi Condensed"/>
                <a:hlinkClick r:id="rId4">
                  <a:extLst>
                    <a:ext uri="{A12FA001-AC4F-418D-AE19-62706E023703}">
                      <ahyp:hlinkClr val="tx"/>
                    </a:ext>
                  </a:extLst>
                </a:hlinkClick>
              </a:rPr>
              <a:t>Freepik</a:t>
            </a:r>
            <a:r>
              <a:rPr b="1" lang="en" sz="1200">
                <a:solidFill>
                  <a:srgbClr val="434343"/>
                </a:solidFill>
                <a:latin typeface="Barlow Semi Condensed"/>
                <a:ea typeface="Barlow Semi Condensed"/>
                <a:cs typeface="Barlow Semi Condensed"/>
                <a:sym typeface="Barlow Semi Condensed"/>
              </a:rPr>
              <a:t> </a:t>
            </a:r>
            <a:r>
              <a:rPr lang="en" sz="1200">
                <a:solidFill>
                  <a:srgbClr val="434343"/>
                </a:solidFill>
                <a:latin typeface="Barlow Semi Condensed"/>
                <a:ea typeface="Barlow Semi Condensed"/>
                <a:cs typeface="Barlow Semi Condensed"/>
                <a:sym typeface="Barlow Semi Condensed"/>
              </a:rPr>
              <a:t>and illustrations by </a:t>
            </a:r>
            <a:r>
              <a:rPr b="1" lang="en" sz="1200">
                <a:solidFill>
                  <a:srgbClr val="434343"/>
                </a:solidFill>
                <a:uFill>
                  <a:noFill/>
                </a:uFill>
                <a:latin typeface="Barlow Semi Condensed"/>
                <a:ea typeface="Barlow Semi Condensed"/>
                <a:cs typeface="Barlow Semi Condensed"/>
                <a:sym typeface="Barlow Semi Condensed"/>
                <a:hlinkClick r:id="rId5">
                  <a:extLst>
                    <a:ext uri="{A12FA001-AC4F-418D-AE19-62706E023703}">
                      <ahyp:hlinkClr val="tx"/>
                    </a:ext>
                  </a:extLst>
                </a:hlinkClick>
              </a:rPr>
              <a:t>Storyset</a:t>
            </a:r>
            <a:endParaRPr sz="1200">
              <a:latin typeface="Barlow Semi Condensed"/>
              <a:ea typeface="Barlow Semi Condensed"/>
              <a:cs typeface="Barlow Semi Condensed"/>
              <a:sym typeface="Barlow Semi Condensed"/>
            </a:endParaRPr>
          </a:p>
        </p:txBody>
      </p:sp>
      <p:cxnSp>
        <p:nvCxnSpPr>
          <p:cNvPr id="1107" name="Google Shape;1107;p111"/>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108" name="Google Shape;1108;p11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109" name="Google Shape;1109;p111"/>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110" name="Google Shape;1110;p111"/>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
    <p:spTree>
      <p:nvGrpSpPr>
        <p:cNvPr id="1111" name="Shape 1111"/>
        <p:cNvGrpSpPr/>
        <p:nvPr/>
      </p:nvGrpSpPr>
      <p:grpSpPr>
        <a:xfrm>
          <a:off x="0" y="0"/>
          <a:ext cx="0" cy="0"/>
          <a:chOff x="0" y="0"/>
          <a:chExt cx="0" cy="0"/>
        </a:xfrm>
      </p:grpSpPr>
      <p:grpSp>
        <p:nvGrpSpPr>
          <p:cNvPr id="1112" name="Google Shape;1112;p112"/>
          <p:cNvGrpSpPr/>
          <p:nvPr/>
        </p:nvGrpSpPr>
        <p:grpSpPr>
          <a:xfrm>
            <a:off x="1265868" y="549590"/>
            <a:ext cx="528885" cy="545802"/>
            <a:chOff x="-1507225" y="3988588"/>
            <a:chExt cx="575250" cy="593650"/>
          </a:xfrm>
        </p:grpSpPr>
        <p:sp>
          <p:nvSpPr>
            <p:cNvPr id="1113" name="Google Shape;1113;p112"/>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12"/>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12"/>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 name="Google Shape;1116;p112"/>
          <p:cNvSpPr/>
          <p:nvPr/>
        </p:nvSpPr>
        <p:spPr>
          <a:xfrm>
            <a:off x="8000289" y="43292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12"/>
          <p:cNvSpPr/>
          <p:nvPr/>
        </p:nvSpPr>
        <p:spPr>
          <a:xfrm>
            <a:off x="2124267" y="7937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12"/>
          <p:cNvSpPr/>
          <p:nvPr/>
        </p:nvSpPr>
        <p:spPr>
          <a:xfrm>
            <a:off x="1752493" y="1227772"/>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12"/>
          <p:cNvSpPr/>
          <p:nvPr/>
        </p:nvSpPr>
        <p:spPr>
          <a:xfrm>
            <a:off x="1038417" y="793730"/>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12"/>
          <p:cNvSpPr/>
          <p:nvPr/>
        </p:nvSpPr>
        <p:spPr>
          <a:xfrm>
            <a:off x="7339115" y="420825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12"/>
          <p:cNvSpPr/>
          <p:nvPr/>
        </p:nvSpPr>
        <p:spPr>
          <a:xfrm>
            <a:off x="2275515" y="109540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12"/>
          <p:cNvSpPr/>
          <p:nvPr/>
        </p:nvSpPr>
        <p:spPr>
          <a:xfrm>
            <a:off x="714289" y="20306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 name="Google Shape;1123;p112"/>
          <p:cNvGrpSpPr/>
          <p:nvPr/>
        </p:nvGrpSpPr>
        <p:grpSpPr>
          <a:xfrm>
            <a:off x="7711188" y="3642869"/>
            <a:ext cx="387316" cy="399705"/>
            <a:chOff x="-1507225" y="3988588"/>
            <a:chExt cx="575250" cy="593650"/>
          </a:xfrm>
        </p:grpSpPr>
        <p:sp>
          <p:nvSpPr>
            <p:cNvPr id="1124" name="Google Shape;1124;p112"/>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12"/>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12"/>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112"/>
          <p:cNvGrpSpPr/>
          <p:nvPr/>
        </p:nvGrpSpPr>
        <p:grpSpPr>
          <a:xfrm>
            <a:off x="873882" y="1242578"/>
            <a:ext cx="387296" cy="396831"/>
            <a:chOff x="874000" y="1401213"/>
            <a:chExt cx="581875" cy="596200"/>
          </a:xfrm>
        </p:grpSpPr>
        <p:sp>
          <p:nvSpPr>
            <p:cNvPr id="1128" name="Google Shape;1128;p112"/>
            <p:cNvSpPr/>
            <p:nvPr/>
          </p:nvSpPr>
          <p:spPr>
            <a:xfrm>
              <a:off x="874000" y="1401213"/>
              <a:ext cx="581875" cy="596200"/>
            </a:xfrm>
            <a:custGeom>
              <a:rect b="b" l="l" r="r" t="t"/>
              <a:pathLst>
                <a:path extrusionOk="0" fill="none" h="23848" w="23275">
                  <a:moveTo>
                    <a:pt x="1472" y="15694"/>
                  </a:moveTo>
                  <a:cubicBezTo>
                    <a:pt x="2943" y="18923"/>
                    <a:pt x="7071" y="21395"/>
                    <a:pt x="9073" y="21988"/>
                  </a:cubicBezTo>
                  <a:cubicBezTo>
                    <a:pt x="9073" y="21988"/>
                    <a:pt x="14407" y="23847"/>
                    <a:pt x="18391" y="20762"/>
                  </a:cubicBezTo>
                  <a:cubicBezTo>
                    <a:pt x="22396" y="17676"/>
                    <a:pt x="23275" y="11669"/>
                    <a:pt x="19495" y="5845"/>
                  </a:cubicBezTo>
                  <a:cubicBezTo>
                    <a:pt x="15735" y="1"/>
                    <a:pt x="7663" y="1247"/>
                    <a:pt x="4210" y="4537"/>
                  </a:cubicBezTo>
                  <a:cubicBezTo>
                    <a:pt x="757" y="7827"/>
                    <a:pt x="1" y="12445"/>
                    <a:pt x="1472" y="15694"/>
                  </a:cubicBezTo>
                  <a:close/>
                  <a:moveTo>
                    <a:pt x="12629" y="10320"/>
                  </a:moveTo>
                  <a:cubicBezTo>
                    <a:pt x="13937" y="11444"/>
                    <a:pt x="14018" y="13058"/>
                    <a:pt x="12731" y="13835"/>
                  </a:cubicBezTo>
                  <a:cubicBezTo>
                    <a:pt x="11975" y="14264"/>
                    <a:pt x="11076" y="14243"/>
                    <a:pt x="10361" y="13794"/>
                  </a:cubicBezTo>
                  <a:cubicBezTo>
                    <a:pt x="9523" y="13344"/>
                    <a:pt x="9175" y="12323"/>
                    <a:pt x="9564" y="11444"/>
                  </a:cubicBezTo>
                  <a:cubicBezTo>
                    <a:pt x="9932" y="10545"/>
                    <a:pt x="11341" y="9196"/>
                    <a:pt x="12629" y="1032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12"/>
            <p:cNvSpPr/>
            <p:nvPr/>
          </p:nvSpPr>
          <p:spPr>
            <a:xfrm>
              <a:off x="913850" y="1453838"/>
              <a:ext cx="493500" cy="508825"/>
            </a:xfrm>
            <a:custGeom>
              <a:rect b="b" l="l" r="r" t="t"/>
              <a:pathLst>
                <a:path extrusionOk="0" fill="none" h="20353" w="19740">
                  <a:moveTo>
                    <a:pt x="2820" y="2882"/>
                  </a:moveTo>
                  <a:cubicBezTo>
                    <a:pt x="2309" y="4476"/>
                    <a:pt x="2085" y="4925"/>
                    <a:pt x="1247" y="5722"/>
                  </a:cubicBezTo>
                  <a:cubicBezTo>
                    <a:pt x="430" y="6519"/>
                    <a:pt x="0" y="7827"/>
                    <a:pt x="82" y="8522"/>
                  </a:cubicBezTo>
                  <a:cubicBezTo>
                    <a:pt x="205" y="9339"/>
                    <a:pt x="246" y="10177"/>
                    <a:pt x="205" y="10994"/>
                  </a:cubicBezTo>
                  <a:cubicBezTo>
                    <a:pt x="164" y="12138"/>
                    <a:pt x="675" y="13242"/>
                    <a:pt x="1574" y="13977"/>
                  </a:cubicBezTo>
                  <a:cubicBezTo>
                    <a:pt x="2289" y="14509"/>
                    <a:pt x="2922" y="15163"/>
                    <a:pt x="3413" y="15919"/>
                  </a:cubicBezTo>
                  <a:cubicBezTo>
                    <a:pt x="4149" y="16920"/>
                    <a:pt x="3903" y="17145"/>
                    <a:pt x="4986" y="17676"/>
                  </a:cubicBezTo>
                  <a:cubicBezTo>
                    <a:pt x="6069" y="18228"/>
                    <a:pt x="8113" y="19311"/>
                    <a:pt x="8113" y="19311"/>
                  </a:cubicBezTo>
                  <a:cubicBezTo>
                    <a:pt x="8113" y="19311"/>
                    <a:pt x="10442" y="20353"/>
                    <a:pt x="11505" y="19924"/>
                  </a:cubicBezTo>
                  <a:cubicBezTo>
                    <a:pt x="12547" y="19495"/>
                    <a:pt x="13793" y="17962"/>
                    <a:pt x="14611" y="17635"/>
                  </a:cubicBezTo>
                  <a:cubicBezTo>
                    <a:pt x="15428" y="17288"/>
                    <a:pt x="15796" y="18166"/>
                    <a:pt x="16879" y="16593"/>
                  </a:cubicBezTo>
                  <a:cubicBezTo>
                    <a:pt x="17962" y="14999"/>
                    <a:pt x="18268" y="13794"/>
                    <a:pt x="18922" y="13181"/>
                  </a:cubicBezTo>
                  <a:cubicBezTo>
                    <a:pt x="19576" y="12568"/>
                    <a:pt x="19740" y="10381"/>
                    <a:pt x="18841" y="9441"/>
                  </a:cubicBezTo>
                  <a:cubicBezTo>
                    <a:pt x="17962" y="8501"/>
                    <a:pt x="17512" y="7684"/>
                    <a:pt x="17369" y="6110"/>
                  </a:cubicBezTo>
                  <a:cubicBezTo>
                    <a:pt x="17247" y="4557"/>
                    <a:pt x="16797" y="3617"/>
                    <a:pt x="15142" y="3045"/>
                  </a:cubicBezTo>
                  <a:cubicBezTo>
                    <a:pt x="13487" y="2473"/>
                    <a:pt x="12261" y="1084"/>
                    <a:pt x="11648" y="552"/>
                  </a:cubicBezTo>
                  <a:cubicBezTo>
                    <a:pt x="11014" y="1"/>
                    <a:pt x="9339" y="144"/>
                    <a:pt x="8297" y="695"/>
                  </a:cubicBezTo>
                  <a:cubicBezTo>
                    <a:pt x="7254" y="1247"/>
                    <a:pt x="6294" y="348"/>
                    <a:pt x="5170" y="838"/>
                  </a:cubicBezTo>
                  <a:cubicBezTo>
                    <a:pt x="4823" y="1002"/>
                    <a:pt x="4516" y="1104"/>
                    <a:pt x="4230" y="1206"/>
                  </a:cubicBezTo>
                  <a:cubicBezTo>
                    <a:pt x="3924" y="1370"/>
                    <a:pt x="3638" y="1574"/>
                    <a:pt x="3372" y="1778"/>
                  </a:cubicBezTo>
                  <a:cubicBezTo>
                    <a:pt x="3106" y="2105"/>
                    <a:pt x="2922" y="2473"/>
                    <a:pt x="2820" y="2882"/>
                  </a:cubicBezTo>
                  <a:close/>
                  <a:moveTo>
                    <a:pt x="8092" y="8542"/>
                  </a:moveTo>
                  <a:cubicBezTo>
                    <a:pt x="8787" y="8685"/>
                    <a:pt x="9155" y="7418"/>
                    <a:pt x="10381" y="7398"/>
                  </a:cubicBezTo>
                  <a:cubicBezTo>
                    <a:pt x="11587" y="7377"/>
                    <a:pt x="10892" y="8031"/>
                    <a:pt x="11035" y="8215"/>
                  </a:cubicBezTo>
                  <a:cubicBezTo>
                    <a:pt x="11321" y="8460"/>
                    <a:pt x="11566" y="8746"/>
                    <a:pt x="11750" y="9073"/>
                  </a:cubicBezTo>
                  <a:cubicBezTo>
                    <a:pt x="11954" y="9339"/>
                    <a:pt x="12097" y="9645"/>
                    <a:pt x="12159" y="9972"/>
                  </a:cubicBezTo>
                  <a:cubicBezTo>
                    <a:pt x="12200" y="10606"/>
                    <a:pt x="12240" y="11015"/>
                    <a:pt x="12629" y="11546"/>
                  </a:cubicBezTo>
                  <a:cubicBezTo>
                    <a:pt x="13017" y="12057"/>
                    <a:pt x="12159" y="12098"/>
                    <a:pt x="11403" y="12261"/>
                  </a:cubicBezTo>
                  <a:cubicBezTo>
                    <a:pt x="10647" y="12424"/>
                    <a:pt x="10585" y="12363"/>
                    <a:pt x="10013" y="12792"/>
                  </a:cubicBezTo>
                  <a:cubicBezTo>
                    <a:pt x="9421" y="13242"/>
                    <a:pt x="8562" y="12465"/>
                    <a:pt x="8562" y="12465"/>
                  </a:cubicBezTo>
                  <a:cubicBezTo>
                    <a:pt x="8562" y="12465"/>
                    <a:pt x="8051" y="12281"/>
                    <a:pt x="7561" y="11403"/>
                  </a:cubicBezTo>
                  <a:cubicBezTo>
                    <a:pt x="7071" y="10524"/>
                    <a:pt x="7581" y="10381"/>
                    <a:pt x="7152" y="9666"/>
                  </a:cubicBezTo>
                  <a:cubicBezTo>
                    <a:pt x="6703" y="8951"/>
                    <a:pt x="7398" y="8419"/>
                    <a:pt x="8092" y="8542"/>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12"/>
            <p:cNvSpPr/>
            <p:nvPr/>
          </p:nvSpPr>
          <p:spPr>
            <a:xfrm>
              <a:off x="1104400" y="1532513"/>
              <a:ext cx="34750" cy="34750"/>
            </a:xfrm>
            <a:custGeom>
              <a:rect b="b" l="l" r="r" t="t"/>
              <a:pathLst>
                <a:path extrusionOk="0" fill="none" h="1390" w="1390">
                  <a:moveTo>
                    <a:pt x="1390" y="593"/>
                  </a:moveTo>
                  <a:cubicBezTo>
                    <a:pt x="1390" y="1124"/>
                    <a:pt x="756" y="1390"/>
                    <a:pt x="368" y="1022"/>
                  </a:cubicBezTo>
                  <a:cubicBezTo>
                    <a:pt x="0" y="654"/>
                    <a:pt x="266" y="0"/>
                    <a:pt x="797" y="0"/>
                  </a:cubicBezTo>
                  <a:lnTo>
                    <a:pt x="797" y="0"/>
                  </a:lnTo>
                  <a:cubicBezTo>
                    <a:pt x="1124" y="0"/>
                    <a:pt x="1390" y="266"/>
                    <a:pt x="1390" y="593"/>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12"/>
            <p:cNvSpPr/>
            <p:nvPr/>
          </p:nvSpPr>
          <p:spPr>
            <a:xfrm>
              <a:off x="1028275" y="1577463"/>
              <a:ext cx="12800" cy="12800"/>
            </a:xfrm>
            <a:custGeom>
              <a:rect b="b" l="l" r="r" t="t"/>
              <a:pathLst>
                <a:path extrusionOk="0" fill="none" h="512" w="512">
                  <a:moveTo>
                    <a:pt x="511" y="246"/>
                  </a:moveTo>
                  <a:cubicBezTo>
                    <a:pt x="511" y="389"/>
                    <a:pt x="409" y="511"/>
                    <a:pt x="266" y="511"/>
                  </a:cubicBezTo>
                  <a:cubicBezTo>
                    <a:pt x="123" y="511"/>
                    <a:pt x="1" y="389"/>
                    <a:pt x="1" y="246"/>
                  </a:cubicBezTo>
                  <a:cubicBezTo>
                    <a:pt x="1" y="103"/>
                    <a:pt x="123" y="1"/>
                    <a:pt x="266" y="1"/>
                  </a:cubicBezTo>
                  <a:cubicBezTo>
                    <a:pt x="409" y="1"/>
                    <a:pt x="511" y="103"/>
                    <a:pt x="511" y="24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12"/>
            <p:cNvSpPr/>
            <p:nvPr/>
          </p:nvSpPr>
          <p:spPr>
            <a:xfrm>
              <a:off x="1059450" y="1500338"/>
              <a:ext cx="22500" cy="22500"/>
            </a:xfrm>
            <a:custGeom>
              <a:rect b="b" l="l" r="r" t="t"/>
              <a:pathLst>
                <a:path extrusionOk="0" fill="none" h="900" w="900">
                  <a:moveTo>
                    <a:pt x="899" y="388"/>
                  </a:moveTo>
                  <a:cubicBezTo>
                    <a:pt x="899" y="736"/>
                    <a:pt x="470" y="899"/>
                    <a:pt x="225" y="654"/>
                  </a:cubicBezTo>
                  <a:cubicBezTo>
                    <a:pt x="0" y="429"/>
                    <a:pt x="164" y="0"/>
                    <a:pt x="511" y="0"/>
                  </a:cubicBezTo>
                  <a:cubicBezTo>
                    <a:pt x="715" y="0"/>
                    <a:pt x="899" y="184"/>
                    <a:pt x="899" y="38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12"/>
            <p:cNvSpPr/>
            <p:nvPr/>
          </p:nvSpPr>
          <p:spPr>
            <a:xfrm>
              <a:off x="992000" y="1641313"/>
              <a:ext cx="34250" cy="33750"/>
            </a:xfrm>
            <a:custGeom>
              <a:rect b="b" l="l" r="r" t="t"/>
              <a:pathLst>
                <a:path extrusionOk="0" fill="none" h="1350" w="1370">
                  <a:moveTo>
                    <a:pt x="1370" y="675"/>
                  </a:moveTo>
                  <a:cubicBezTo>
                    <a:pt x="1370" y="1063"/>
                    <a:pt x="1063" y="1350"/>
                    <a:pt x="696" y="1350"/>
                  </a:cubicBezTo>
                  <a:cubicBezTo>
                    <a:pt x="307" y="1350"/>
                    <a:pt x="1" y="1063"/>
                    <a:pt x="1" y="675"/>
                  </a:cubicBezTo>
                  <a:cubicBezTo>
                    <a:pt x="1" y="307"/>
                    <a:pt x="307" y="1"/>
                    <a:pt x="696" y="1"/>
                  </a:cubicBezTo>
                  <a:cubicBezTo>
                    <a:pt x="1063" y="1"/>
                    <a:pt x="1370" y="307"/>
                    <a:pt x="1370" y="67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12"/>
            <p:cNvSpPr/>
            <p:nvPr/>
          </p:nvSpPr>
          <p:spPr>
            <a:xfrm>
              <a:off x="1196850" y="1592288"/>
              <a:ext cx="27625" cy="27600"/>
            </a:xfrm>
            <a:custGeom>
              <a:rect b="b" l="l" r="r" t="t"/>
              <a:pathLst>
                <a:path extrusionOk="0" fill="none" h="1104" w="1105">
                  <a:moveTo>
                    <a:pt x="1104" y="470"/>
                  </a:moveTo>
                  <a:cubicBezTo>
                    <a:pt x="1104" y="879"/>
                    <a:pt x="593" y="1104"/>
                    <a:pt x="307" y="797"/>
                  </a:cubicBezTo>
                  <a:cubicBezTo>
                    <a:pt x="1" y="511"/>
                    <a:pt x="226" y="0"/>
                    <a:pt x="634" y="0"/>
                  </a:cubicBezTo>
                  <a:lnTo>
                    <a:pt x="634" y="0"/>
                  </a:lnTo>
                  <a:cubicBezTo>
                    <a:pt x="900" y="0"/>
                    <a:pt x="1104" y="205"/>
                    <a:pt x="1104" y="47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12"/>
            <p:cNvSpPr/>
            <p:nvPr/>
          </p:nvSpPr>
          <p:spPr>
            <a:xfrm>
              <a:off x="1208600" y="1523838"/>
              <a:ext cx="22500" cy="22500"/>
            </a:xfrm>
            <a:custGeom>
              <a:rect b="b" l="l" r="r" t="t"/>
              <a:pathLst>
                <a:path extrusionOk="0" fill="none" h="900" w="900">
                  <a:moveTo>
                    <a:pt x="900" y="388"/>
                  </a:moveTo>
                  <a:cubicBezTo>
                    <a:pt x="900" y="736"/>
                    <a:pt x="471" y="899"/>
                    <a:pt x="226" y="674"/>
                  </a:cubicBezTo>
                  <a:cubicBezTo>
                    <a:pt x="1" y="429"/>
                    <a:pt x="164" y="0"/>
                    <a:pt x="512" y="0"/>
                  </a:cubicBezTo>
                  <a:lnTo>
                    <a:pt x="512" y="0"/>
                  </a:lnTo>
                  <a:cubicBezTo>
                    <a:pt x="716" y="0"/>
                    <a:pt x="900" y="184"/>
                    <a:pt x="900" y="38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12"/>
            <p:cNvSpPr/>
            <p:nvPr/>
          </p:nvSpPr>
          <p:spPr>
            <a:xfrm>
              <a:off x="1277575" y="1600463"/>
              <a:ext cx="32200" cy="32700"/>
            </a:xfrm>
            <a:custGeom>
              <a:rect b="b" l="l" r="r" t="t"/>
              <a:pathLst>
                <a:path extrusionOk="0" fill="none" h="1308" w="1288">
                  <a:moveTo>
                    <a:pt x="1288" y="572"/>
                  </a:moveTo>
                  <a:cubicBezTo>
                    <a:pt x="1288" y="1063"/>
                    <a:pt x="695" y="1308"/>
                    <a:pt x="348" y="961"/>
                  </a:cubicBezTo>
                  <a:cubicBezTo>
                    <a:pt x="0" y="613"/>
                    <a:pt x="246" y="0"/>
                    <a:pt x="736" y="0"/>
                  </a:cubicBezTo>
                  <a:cubicBezTo>
                    <a:pt x="1043" y="0"/>
                    <a:pt x="1288" y="266"/>
                    <a:pt x="1288" y="572"/>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12"/>
            <p:cNvSpPr/>
            <p:nvPr/>
          </p:nvSpPr>
          <p:spPr>
            <a:xfrm>
              <a:off x="1299550" y="1719988"/>
              <a:ext cx="27100" cy="27625"/>
            </a:xfrm>
            <a:custGeom>
              <a:rect b="b" l="l" r="r" t="t"/>
              <a:pathLst>
                <a:path extrusionOk="0" fill="none" h="1105" w="1084">
                  <a:moveTo>
                    <a:pt x="1083" y="471"/>
                  </a:moveTo>
                  <a:cubicBezTo>
                    <a:pt x="1083" y="900"/>
                    <a:pt x="593" y="1104"/>
                    <a:pt x="286" y="798"/>
                  </a:cubicBezTo>
                  <a:cubicBezTo>
                    <a:pt x="0" y="512"/>
                    <a:pt x="204" y="1"/>
                    <a:pt x="613" y="1"/>
                  </a:cubicBezTo>
                  <a:lnTo>
                    <a:pt x="613" y="1"/>
                  </a:lnTo>
                  <a:cubicBezTo>
                    <a:pt x="879" y="1"/>
                    <a:pt x="1083" y="205"/>
                    <a:pt x="1083" y="47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12"/>
            <p:cNvSpPr/>
            <p:nvPr/>
          </p:nvSpPr>
          <p:spPr>
            <a:xfrm>
              <a:off x="1224450" y="1839538"/>
              <a:ext cx="30150" cy="29650"/>
            </a:xfrm>
            <a:custGeom>
              <a:rect b="b" l="l" r="r" t="t"/>
              <a:pathLst>
                <a:path extrusionOk="0" fill="none" h="1186" w="1206">
                  <a:moveTo>
                    <a:pt x="1206" y="511"/>
                  </a:moveTo>
                  <a:cubicBezTo>
                    <a:pt x="1206" y="961"/>
                    <a:pt x="654" y="1185"/>
                    <a:pt x="327" y="879"/>
                  </a:cubicBezTo>
                  <a:cubicBezTo>
                    <a:pt x="0" y="552"/>
                    <a:pt x="225" y="0"/>
                    <a:pt x="695" y="0"/>
                  </a:cubicBezTo>
                  <a:cubicBezTo>
                    <a:pt x="961" y="0"/>
                    <a:pt x="1206" y="225"/>
                    <a:pt x="1206" y="51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12"/>
            <p:cNvSpPr/>
            <p:nvPr/>
          </p:nvSpPr>
          <p:spPr>
            <a:xfrm>
              <a:off x="1079375" y="1852313"/>
              <a:ext cx="44975" cy="44975"/>
            </a:xfrm>
            <a:custGeom>
              <a:rect b="b" l="l" r="r" t="t"/>
              <a:pathLst>
                <a:path extrusionOk="0" fill="none" h="1799" w="1799">
                  <a:moveTo>
                    <a:pt x="1798" y="756"/>
                  </a:moveTo>
                  <a:cubicBezTo>
                    <a:pt x="1798" y="1451"/>
                    <a:pt x="981" y="1798"/>
                    <a:pt x="490" y="1308"/>
                  </a:cubicBezTo>
                  <a:cubicBezTo>
                    <a:pt x="0" y="817"/>
                    <a:pt x="347" y="0"/>
                    <a:pt x="1042" y="0"/>
                  </a:cubicBezTo>
                  <a:cubicBezTo>
                    <a:pt x="1451" y="0"/>
                    <a:pt x="1798" y="347"/>
                    <a:pt x="1798" y="75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12"/>
            <p:cNvSpPr/>
            <p:nvPr/>
          </p:nvSpPr>
          <p:spPr>
            <a:xfrm>
              <a:off x="1020625" y="1745538"/>
              <a:ext cx="22500" cy="22500"/>
            </a:xfrm>
            <a:custGeom>
              <a:rect b="b" l="l" r="r" t="t"/>
              <a:pathLst>
                <a:path extrusionOk="0" fill="none" h="900" w="900">
                  <a:moveTo>
                    <a:pt x="899" y="389"/>
                  </a:moveTo>
                  <a:cubicBezTo>
                    <a:pt x="899" y="716"/>
                    <a:pt x="491" y="900"/>
                    <a:pt x="245" y="654"/>
                  </a:cubicBezTo>
                  <a:cubicBezTo>
                    <a:pt x="0" y="409"/>
                    <a:pt x="164" y="0"/>
                    <a:pt x="511" y="0"/>
                  </a:cubicBezTo>
                  <a:cubicBezTo>
                    <a:pt x="715" y="0"/>
                    <a:pt x="899" y="164"/>
                    <a:pt x="899" y="38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12"/>
            <p:cNvSpPr/>
            <p:nvPr/>
          </p:nvSpPr>
          <p:spPr>
            <a:xfrm>
              <a:off x="1117175" y="1794588"/>
              <a:ext cx="19950" cy="19925"/>
            </a:xfrm>
            <a:custGeom>
              <a:rect b="b" l="l" r="r" t="t"/>
              <a:pathLst>
                <a:path extrusionOk="0" fill="none" h="797" w="798">
                  <a:moveTo>
                    <a:pt x="797" y="347"/>
                  </a:moveTo>
                  <a:cubicBezTo>
                    <a:pt x="797" y="654"/>
                    <a:pt x="429" y="797"/>
                    <a:pt x="205" y="593"/>
                  </a:cubicBezTo>
                  <a:cubicBezTo>
                    <a:pt x="0" y="368"/>
                    <a:pt x="143" y="0"/>
                    <a:pt x="450" y="0"/>
                  </a:cubicBezTo>
                  <a:lnTo>
                    <a:pt x="450" y="0"/>
                  </a:lnTo>
                  <a:cubicBezTo>
                    <a:pt x="634" y="0"/>
                    <a:pt x="797" y="164"/>
                    <a:pt x="797" y="347"/>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12"/>
            <p:cNvSpPr/>
            <p:nvPr/>
          </p:nvSpPr>
          <p:spPr>
            <a:xfrm>
              <a:off x="951150" y="1702613"/>
              <a:ext cx="17375" cy="17925"/>
            </a:xfrm>
            <a:custGeom>
              <a:rect b="b" l="l" r="r" t="t"/>
              <a:pathLst>
                <a:path extrusionOk="0" fill="none" h="717" w="695">
                  <a:moveTo>
                    <a:pt x="695" y="307"/>
                  </a:moveTo>
                  <a:cubicBezTo>
                    <a:pt x="695" y="573"/>
                    <a:pt x="388" y="716"/>
                    <a:pt x="184" y="512"/>
                  </a:cubicBezTo>
                  <a:cubicBezTo>
                    <a:pt x="0" y="328"/>
                    <a:pt x="143" y="1"/>
                    <a:pt x="409" y="1"/>
                  </a:cubicBezTo>
                  <a:cubicBezTo>
                    <a:pt x="572" y="1"/>
                    <a:pt x="695" y="144"/>
                    <a:pt x="695" y="307"/>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12"/>
            <p:cNvSpPr/>
            <p:nvPr/>
          </p:nvSpPr>
          <p:spPr>
            <a:xfrm>
              <a:off x="1013475" y="1511063"/>
              <a:ext cx="14825" cy="14825"/>
            </a:xfrm>
            <a:custGeom>
              <a:rect b="b" l="l" r="r" t="t"/>
              <a:pathLst>
                <a:path extrusionOk="0" fill="none" h="593" w="593">
                  <a:moveTo>
                    <a:pt x="593" y="266"/>
                  </a:moveTo>
                  <a:cubicBezTo>
                    <a:pt x="593" y="491"/>
                    <a:pt x="327" y="593"/>
                    <a:pt x="164" y="450"/>
                  </a:cubicBezTo>
                  <a:cubicBezTo>
                    <a:pt x="0" y="286"/>
                    <a:pt x="123" y="0"/>
                    <a:pt x="347" y="0"/>
                  </a:cubicBezTo>
                  <a:cubicBezTo>
                    <a:pt x="490" y="0"/>
                    <a:pt x="593" y="123"/>
                    <a:pt x="593" y="26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12"/>
            <p:cNvSpPr/>
            <p:nvPr/>
          </p:nvSpPr>
          <p:spPr>
            <a:xfrm>
              <a:off x="1096725" y="1598413"/>
              <a:ext cx="10750" cy="10750"/>
            </a:xfrm>
            <a:custGeom>
              <a:rect b="b" l="l" r="r" t="t"/>
              <a:pathLst>
                <a:path extrusionOk="0" fill="none" h="430" w="430">
                  <a:moveTo>
                    <a:pt x="430" y="225"/>
                  </a:moveTo>
                  <a:cubicBezTo>
                    <a:pt x="430" y="348"/>
                    <a:pt x="328" y="430"/>
                    <a:pt x="205" y="430"/>
                  </a:cubicBezTo>
                  <a:cubicBezTo>
                    <a:pt x="83" y="430"/>
                    <a:pt x="1" y="327"/>
                    <a:pt x="1" y="225"/>
                  </a:cubicBezTo>
                  <a:cubicBezTo>
                    <a:pt x="1" y="103"/>
                    <a:pt x="83" y="0"/>
                    <a:pt x="205" y="0"/>
                  </a:cubicBezTo>
                  <a:cubicBezTo>
                    <a:pt x="328" y="0"/>
                    <a:pt x="409" y="103"/>
                    <a:pt x="430" y="22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12"/>
            <p:cNvSpPr/>
            <p:nvPr/>
          </p:nvSpPr>
          <p:spPr>
            <a:xfrm>
              <a:off x="1245400" y="1670963"/>
              <a:ext cx="17375" cy="17375"/>
            </a:xfrm>
            <a:custGeom>
              <a:rect b="b" l="l" r="r" t="t"/>
              <a:pathLst>
                <a:path extrusionOk="0" fill="none" h="695" w="695">
                  <a:moveTo>
                    <a:pt x="695" y="307"/>
                  </a:moveTo>
                  <a:cubicBezTo>
                    <a:pt x="695" y="572"/>
                    <a:pt x="368" y="695"/>
                    <a:pt x="184" y="511"/>
                  </a:cubicBezTo>
                  <a:cubicBezTo>
                    <a:pt x="0" y="327"/>
                    <a:pt x="123" y="0"/>
                    <a:pt x="409" y="0"/>
                  </a:cubicBezTo>
                  <a:lnTo>
                    <a:pt x="409" y="0"/>
                  </a:lnTo>
                  <a:cubicBezTo>
                    <a:pt x="572" y="0"/>
                    <a:pt x="695" y="123"/>
                    <a:pt x="695" y="28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12"/>
            <p:cNvSpPr/>
            <p:nvPr/>
          </p:nvSpPr>
          <p:spPr>
            <a:xfrm>
              <a:off x="1303125" y="1786413"/>
              <a:ext cx="30150" cy="29650"/>
            </a:xfrm>
            <a:custGeom>
              <a:rect b="b" l="l" r="r" t="t"/>
              <a:pathLst>
                <a:path extrusionOk="0" fill="none" h="1186" w="1206">
                  <a:moveTo>
                    <a:pt x="1206" y="511"/>
                  </a:moveTo>
                  <a:cubicBezTo>
                    <a:pt x="1206" y="961"/>
                    <a:pt x="654" y="1185"/>
                    <a:pt x="327" y="858"/>
                  </a:cubicBezTo>
                  <a:cubicBezTo>
                    <a:pt x="0" y="531"/>
                    <a:pt x="245" y="0"/>
                    <a:pt x="695" y="0"/>
                  </a:cubicBezTo>
                  <a:cubicBezTo>
                    <a:pt x="981" y="0"/>
                    <a:pt x="1206" y="225"/>
                    <a:pt x="1206" y="51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12"/>
            <p:cNvSpPr/>
            <p:nvPr/>
          </p:nvSpPr>
          <p:spPr>
            <a:xfrm>
              <a:off x="1055875" y="1681688"/>
              <a:ext cx="23525" cy="23525"/>
            </a:xfrm>
            <a:custGeom>
              <a:rect b="b" l="l" r="r" t="t"/>
              <a:pathLst>
                <a:path extrusionOk="0" fill="none" h="941" w="941">
                  <a:moveTo>
                    <a:pt x="940" y="470"/>
                  </a:moveTo>
                  <a:cubicBezTo>
                    <a:pt x="940" y="736"/>
                    <a:pt x="736" y="940"/>
                    <a:pt x="470" y="940"/>
                  </a:cubicBezTo>
                  <a:cubicBezTo>
                    <a:pt x="225" y="940"/>
                    <a:pt x="0" y="736"/>
                    <a:pt x="0" y="470"/>
                  </a:cubicBezTo>
                  <a:cubicBezTo>
                    <a:pt x="0" y="204"/>
                    <a:pt x="225" y="0"/>
                    <a:pt x="470" y="0"/>
                  </a:cubicBezTo>
                  <a:cubicBezTo>
                    <a:pt x="736" y="0"/>
                    <a:pt x="940" y="204"/>
                    <a:pt x="940" y="47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12"/>
            <p:cNvSpPr/>
            <p:nvPr/>
          </p:nvSpPr>
          <p:spPr>
            <a:xfrm>
              <a:off x="1006300" y="1790488"/>
              <a:ext cx="19950" cy="19950"/>
            </a:xfrm>
            <a:custGeom>
              <a:rect b="b" l="l" r="r" t="t"/>
              <a:pathLst>
                <a:path extrusionOk="0" fill="none" h="798" w="798">
                  <a:moveTo>
                    <a:pt x="798" y="348"/>
                  </a:moveTo>
                  <a:cubicBezTo>
                    <a:pt x="798" y="634"/>
                    <a:pt x="430" y="798"/>
                    <a:pt x="205" y="593"/>
                  </a:cubicBezTo>
                  <a:cubicBezTo>
                    <a:pt x="1" y="368"/>
                    <a:pt x="144" y="1"/>
                    <a:pt x="451" y="1"/>
                  </a:cubicBezTo>
                  <a:lnTo>
                    <a:pt x="451" y="1"/>
                  </a:lnTo>
                  <a:cubicBezTo>
                    <a:pt x="634" y="1"/>
                    <a:pt x="798" y="144"/>
                    <a:pt x="798" y="3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12"/>
            <p:cNvSpPr/>
            <p:nvPr/>
          </p:nvSpPr>
          <p:spPr>
            <a:xfrm>
              <a:off x="954200" y="1628563"/>
              <a:ext cx="25050" cy="25050"/>
            </a:xfrm>
            <a:custGeom>
              <a:rect b="b" l="l" r="r" t="t"/>
              <a:pathLst>
                <a:path extrusionOk="0" fill="none" h="1002" w="1002">
                  <a:moveTo>
                    <a:pt x="1002" y="429"/>
                  </a:moveTo>
                  <a:cubicBezTo>
                    <a:pt x="1002" y="797"/>
                    <a:pt x="532" y="1001"/>
                    <a:pt x="266" y="715"/>
                  </a:cubicBezTo>
                  <a:cubicBezTo>
                    <a:pt x="1" y="450"/>
                    <a:pt x="185" y="0"/>
                    <a:pt x="573" y="0"/>
                  </a:cubicBezTo>
                  <a:cubicBezTo>
                    <a:pt x="818" y="0"/>
                    <a:pt x="1002" y="184"/>
                    <a:pt x="1002" y="42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12"/>
            <p:cNvSpPr/>
            <p:nvPr/>
          </p:nvSpPr>
          <p:spPr>
            <a:xfrm>
              <a:off x="1156500" y="1496238"/>
              <a:ext cx="14850" cy="14850"/>
            </a:xfrm>
            <a:custGeom>
              <a:rect b="b" l="l" r="r" t="t"/>
              <a:pathLst>
                <a:path extrusionOk="0" fill="none" h="594" w="594">
                  <a:moveTo>
                    <a:pt x="593" y="266"/>
                  </a:moveTo>
                  <a:cubicBezTo>
                    <a:pt x="593" y="491"/>
                    <a:pt x="307" y="593"/>
                    <a:pt x="144" y="430"/>
                  </a:cubicBezTo>
                  <a:cubicBezTo>
                    <a:pt x="1" y="266"/>
                    <a:pt x="103" y="1"/>
                    <a:pt x="328" y="1"/>
                  </a:cubicBezTo>
                  <a:cubicBezTo>
                    <a:pt x="471" y="1"/>
                    <a:pt x="593" y="123"/>
                    <a:pt x="593" y="26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 name="Google Shape;1151;p112"/>
          <p:cNvSpPr/>
          <p:nvPr/>
        </p:nvSpPr>
        <p:spPr>
          <a:xfrm>
            <a:off x="1501192" y="14121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12"/>
          <p:cNvSpPr/>
          <p:nvPr/>
        </p:nvSpPr>
        <p:spPr>
          <a:xfrm>
            <a:off x="2600868" y="691897"/>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 name="Google Shape;1153;p112"/>
          <p:cNvGrpSpPr/>
          <p:nvPr/>
        </p:nvGrpSpPr>
        <p:grpSpPr>
          <a:xfrm>
            <a:off x="6592055" y="4001105"/>
            <a:ext cx="528916" cy="535303"/>
            <a:chOff x="-1988450" y="2592438"/>
            <a:chExt cx="550725" cy="557375"/>
          </a:xfrm>
        </p:grpSpPr>
        <p:sp>
          <p:nvSpPr>
            <p:cNvPr id="1154" name="Google Shape;1154;p112"/>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12"/>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12"/>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12"/>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12"/>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12"/>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112"/>
          <p:cNvSpPr/>
          <p:nvPr/>
        </p:nvSpPr>
        <p:spPr>
          <a:xfrm>
            <a:off x="7179692" y="38139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12"/>
          <p:cNvSpPr/>
          <p:nvPr/>
        </p:nvSpPr>
        <p:spPr>
          <a:xfrm>
            <a:off x="8227693" y="35572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12"/>
          <p:cNvSpPr/>
          <p:nvPr/>
        </p:nvSpPr>
        <p:spPr>
          <a:xfrm>
            <a:off x="7711192" y="44141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12"/>
          <p:cNvSpPr/>
          <p:nvPr/>
        </p:nvSpPr>
        <p:spPr>
          <a:xfrm>
            <a:off x="8098490" y="31604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4" name="Google Shape;1164;p112"/>
          <p:cNvCxnSpPr>
            <a:stCxn id="1165"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166" name="Google Shape;1166;p112"/>
          <p:cNvCxnSpPr>
            <a:endCxn id="1167"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168" name="Google Shape;1168;p112"/>
          <p:cNvSpPr txBox="1"/>
          <p:nvPr>
            <p:ph type="title"/>
          </p:nvPr>
        </p:nvSpPr>
        <p:spPr>
          <a:xfrm>
            <a:off x="777629" y="4727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169" name="Google Shape;1169;p112"/>
          <p:cNvSpPr txBox="1"/>
          <p:nvPr>
            <p:ph idx="2" type="title"/>
          </p:nvPr>
        </p:nvSpPr>
        <p:spPr>
          <a:xfrm>
            <a:off x="7486175" y="47515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7_1">
    <p:spTree>
      <p:nvGrpSpPr>
        <p:cNvPr id="1170" name="Shape 1170"/>
        <p:cNvGrpSpPr/>
        <p:nvPr/>
      </p:nvGrpSpPr>
      <p:grpSpPr>
        <a:xfrm>
          <a:off x="0" y="0"/>
          <a:ext cx="0" cy="0"/>
          <a:chOff x="0" y="0"/>
          <a:chExt cx="0" cy="0"/>
        </a:xfrm>
      </p:grpSpPr>
      <p:cxnSp>
        <p:nvCxnSpPr>
          <p:cNvPr id="1171" name="Google Shape;1171;p113"/>
          <p:cNvCxnSpPr>
            <a:stCxn id="1172"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173" name="Google Shape;1173;p113"/>
          <p:cNvCxnSpPr>
            <a:endCxn id="1174"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175" name="Google Shape;1175;p113"/>
          <p:cNvSpPr txBox="1"/>
          <p:nvPr>
            <p:ph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176" name="Google Shape;1176;p113"/>
          <p:cNvSpPr txBox="1"/>
          <p:nvPr>
            <p:ph idx="2"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81" name="Shape 8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82" name="Shape 82"/>
        <p:cNvGrpSpPr/>
        <p:nvPr/>
      </p:nvGrpSpPr>
      <p:grpSpPr>
        <a:xfrm>
          <a:off x="0" y="0"/>
          <a:ext cx="0" cy="0"/>
          <a:chOff x="0" y="0"/>
          <a:chExt cx="0" cy="0"/>
        </a:xfrm>
      </p:grpSpPr>
      <p:sp>
        <p:nvSpPr>
          <p:cNvPr id="83" name="Google Shape;83;p13"/>
          <p:cNvSpPr txBox="1"/>
          <p:nvPr>
            <p:ph type="title"/>
          </p:nvPr>
        </p:nvSpPr>
        <p:spPr>
          <a:xfrm>
            <a:off x="5869400" y="549600"/>
            <a:ext cx="2560200" cy="106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4" name="Google Shape;84;p13"/>
          <p:cNvSpPr txBox="1"/>
          <p:nvPr>
            <p:ph idx="2" type="title"/>
          </p:nvPr>
        </p:nvSpPr>
        <p:spPr>
          <a:xfrm>
            <a:off x="1959525" y="762750"/>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5" name="Google Shape;85;p13"/>
          <p:cNvSpPr txBox="1"/>
          <p:nvPr>
            <p:ph idx="1" type="subTitle"/>
          </p:nvPr>
        </p:nvSpPr>
        <p:spPr>
          <a:xfrm>
            <a:off x="1959525" y="1151939"/>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6" name="Google Shape;86;p13"/>
          <p:cNvSpPr txBox="1"/>
          <p:nvPr>
            <p:ph hasCustomPrompt="1" idx="3" type="title"/>
          </p:nvPr>
        </p:nvSpPr>
        <p:spPr>
          <a:xfrm>
            <a:off x="1078075" y="109470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87" name="Google Shape;87;p13"/>
          <p:cNvSpPr txBox="1"/>
          <p:nvPr>
            <p:ph idx="4" type="title"/>
          </p:nvPr>
        </p:nvSpPr>
        <p:spPr>
          <a:xfrm>
            <a:off x="1959525" y="2042145"/>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8" name="Google Shape;88;p13"/>
          <p:cNvSpPr txBox="1"/>
          <p:nvPr>
            <p:ph idx="5" type="subTitle"/>
          </p:nvPr>
        </p:nvSpPr>
        <p:spPr>
          <a:xfrm>
            <a:off x="1959525" y="2431334"/>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9" name="Google Shape;89;p13"/>
          <p:cNvSpPr txBox="1"/>
          <p:nvPr>
            <p:ph hasCustomPrompt="1" idx="6" type="title"/>
          </p:nvPr>
        </p:nvSpPr>
        <p:spPr>
          <a:xfrm>
            <a:off x="1078075" y="237409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90" name="Google Shape;90;p13"/>
          <p:cNvSpPr txBox="1"/>
          <p:nvPr>
            <p:ph idx="7" type="title"/>
          </p:nvPr>
        </p:nvSpPr>
        <p:spPr>
          <a:xfrm>
            <a:off x="1959525" y="3321540"/>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91" name="Google Shape;91;p13"/>
          <p:cNvSpPr txBox="1"/>
          <p:nvPr>
            <p:ph idx="8" type="subTitle"/>
          </p:nvPr>
        </p:nvSpPr>
        <p:spPr>
          <a:xfrm>
            <a:off x="1959525" y="3710729"/>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2" name="Google Shape;92;p13"/>
          <p:cNvSpPr txBox="1"/>
          <p:nvPr>
            <p:ph hasCustomPrompt="1" idx="9" type="title"/>
          </p:nvPr>
        </p:nvSpPr>
        <p:spPr>
          <a:xfrm>
            <a:off x="1078075" y="365348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cxnSp>
        <p:nvCxnSpPr>
          <p:cNvPr id="93" name="Google Shape;93;p1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94" name="Google Shape;94;p13"/>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95" name="Google Shape;95;p13"/>
          <p:cNvSpPr txBox="1"/>
          <p:nvPr>
            <p:ph idx="1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96" name="Google Shape;96;p13"/>
          <p:cNvSpPr txBox="1"/>
          <p:nvPr>
            <p:ph idx="1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1_1_1">
    <p:spTree>
      <p:nvGrpSpPr>
        <p:cNvPr id="97" name="Shape 97"/>
        <p:cNvGrpSpPr/>
        <p:nvPr/>
      </p:nvGrpSpPr>
      <p:grpSpPr>
        <a:xfrm>
          <a:off x="0" y="0"/>
          <a:ext cx="0" cy="0"/>
          <a:chOff x="0" y="0"/>
          <a:chExt cx="0" cy="0"/>
        </a:xfrm>
      </p:grpSpPr>
      <p:sp>
        <p:nvSpPr>
          <p:cNvPr id="98" name="Google Shape;98;p14"/>
          <p:cNvSpPr txBox="1"/>
          <p:nvPr>
            <p:ph idx="1" type="subTitle"/>
          </p:nvPr>
        </p:nvSpPr>
        <p:spPr>
          <a:xfrm>
            <a:off x="714300"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9" name="Google Shape;99;p14"/>
          <p:cNvSpPr txBox="1"/>
          <p:nvPr>
            <p:ph type="title"/>
          </p:nvPr>
        </p:nvSpPr>
        <p:spPr>
          <a:xfrm>
            <a:off x="714300"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0" name="Google Shape;100;p14"/>
          <p:cNvSpPr txBox="1"/>
          <p:nvPr>
            <p:ph idx="2" type="subTitle"/>
          </p:nvPr>
        </p:nvSpPr>
        <p:spPr>
          <a:xfrm>
            <a:off x="3539554"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1" name="Google Shape;101;p14"/>
          <p:cNvSpPr txBox="1"/>
          <p:nvPr>
            <p:ph idx="3" type="title"/>
          </p:nvPr>
        </p:nvSpPr>
        <p:spPr>
          <a:xfrm>
            <a:off x="3539554"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2" name="Google Shape;102;p14"/>
          <p:cNvSpPr txBox="1"/>
          <p:nvPr>
            <p:ph idx="4" type="subTitle"/>
          </p:nvPr>
        </p:nvSpPr>
        <p:spPr>
          <a:xfrm>
            <a:off x="6364809"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4"/>
          <p:cNvSpPr txBox="1"/>
          <p:nvPr>
            <p:ph idx="5" type="title"/>
          </p:nvPr>
        </p:nvSpPr>
        <p:spPr>
          <a:xfrm>
            <a:off x="6364809"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4" name="Google Shape;104;p14"/>
          <p:cNvSpPr txBox="1"/>
          <p:nvPr>
            <p:ph idx="6" type="subTitle"/>
          </p:nvPr>
        </p:nvSpPr>
        <p:spPr>
          <a:xfrm>
            <a:off x="714300"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 name="Google Shape;105;p14"/>
          <p:cNvSpPr txBox="1"/>
          <p:nvPr>
            <p:ph idx="7" type="title"/>
          </p:nvPr>
        </p:nvSpPr>
        <p:spPr>
          <a:xfrm>
            <a:off x="714300"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6" name="Google Shape;106;p14"/>
          <p:cNvSpPr txBox="1"/>
          <p:nvPr>
            <p:ph idx="8" type="subTitle"/>
          </p:nvPr>
        </p:nvSpPr>
        <p:spPr>
          <a:xfrm>
            <a:off x="3539554"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 name="Google Shape;107;p14"/>
          <p:cNvSpPr txBox="1"/>
          <p:nvPr>
            <p:ph idx="9" type="title"/>
          </p:nvPr>
        </p:nvSpPr>
        <p:spPr>
          <a:xfrm>
            <a:off x="3539554"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8" name="Google Shape;108;p14"/>
          <p:cNvSpPr txBox="1"/>
          <p:nvPr>
            <p:ph idx="13" type="subTitle"/>
          </p:nvPr>
        </p:nvSpPr>
        <p:spPr>
          <a:xfrm>
            <a:off x="6364809"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14"/>
          <p:cNvSpPr txBox="1"/>
          <p:nvPr>
            <p:ph idx="14" type="title"/>
          </p:nvPr>
        </p:nvSpPr>
        <p:spPr>
          <a:xfrm>
            <a:off x="6364809"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10" name="Google Shape;110;p14"/>
          <p:cNvSpPr txBox="1"/>
          <p:nvPr>
            <p:ph idx="15"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11" name="Google Shape;111;p14"/>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112" name="Google Shape;112;p14"/>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113" name="Google Shape;113;p14"/>
          <p:cNvSpPr txBox="1"/>
          <p:nvPr>
            <p:ph idx="16"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14" name="Google Shape;114;p14"/>
          <p:cNvSpPr txBox="1"/>
          <p:nvPr>
            <p:ph idx="17"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_2">
    <p:spTree>
      <p:nvGrpSpPr>
        <p:cNvPr id="115" name="Shape 115"/>
        <p:cNvGrpSpPr/>
        <p:nvPr/>
      </p:nvGrpSpPr>
      <p:grpSpPr>
        <a:xfrm>
          <a:off x="0" y="0"/>
          <a:ext cx="0" cy="0"/>
          <a:chOff x="0" y="0"/>
          <a:chExt cx="0" cy="0"/>
        </a:xfrm>
      </p:grpSpPr>
      <p:sp>
        <p:nvSpPr>
          <p:cNvPr id="116" name="Google Shape;116;p15"/>
          <p:cNvSpPr txBox="1"/>
          <p:nvPr>
            <p:ph idx="1" type="subTitle"/>
          </p:nvPr>
        </p:nvSpPr>
        <p:spPr>
          <a:xfrm>
            <a:off x="719902" y="1849201"/>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15"/>
          <p:cNvSpPr txBox="1"/>
          <p:nvPr>
            <p:ph type="title"/>
          </p:nvPr>
        </p:nvSpPr>
        <p:spPr>
          <a:xfrm>
            <a:off x="719900" y="1457400"/>
            <a:ext cx="2009700" cy="3894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18" name="Google Shape;118;p15"/>
          <p:cNvSpPr txBox="1"/>
          <p:nvPr>
            <p:ph idx="2" type="subTitle"/>
          </p:nvPr>
        </p:nvSpPr>
        <p:spPr>
          <a:xfrm>
            <a:off x="714298" y="3507523"/>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 name="Google Shape;119;p15"/>
          <p:cNvSpPr txBox="1"/>
          <p:nvPr>
            <p:ph idx="3" type="title"/>
          </p:nvPr>
        </p:nvSpPr>
        <p:spPr>
          <a:xfrm>
            <a:off x="714300" y="3115724"/>
            <a:ext cx="2009700" cy="392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20" name="Google Shape;120;p15"/>
          <p:cNvSpPr txBox="1"/>
          <p:nvPr>
            <p:ph idx="4" type="subTitle"/>
          </p:nvPr>
        </p:nvSpPr>
        <p:spPr>
          <a:xfrm>
            <a:off x="3261994" y="3507523"/>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15"/>
          <p:cNvSpPr txBox="1"/>
          <p:nvPr>
            <p:ph idx="5" type="title"/>
          </p:nvPr>
        </p:nvSpPr>
        <p:spPr>
          <a:xfrm>
            <a:off x="3261998" y="3115724"/>
            <a:ext cx="2009700" cy="3921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22" name="Google Shape;122;p15"/>
          <p:cNvSpPr txBox="1"/>
          <p:nvPr>
            <p:ph idx="6" type="subTitle"/>
          </p:nvPr>
        </p:nvSpPr>
        <p:spPr>
          <a:xfrm>
            <a:off x="3261994" y="1852444"/>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15"/>
          <p:cNvSpPr txBox="1"/>
          <p:nvPr>
            <p:ph idx="7" type="title"/>
          </p:nvPr>
        </p:nvSpPr>
        <p:spPr>
          <a:xfrm>
            <a:off x="3261998" y="1460099"/>
            <a:ext cx="2009700" cy="3894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24" name="Google Shape;124;p15"/>
          <p:cNvSpPr txBox="1"/>
          <p:nvPr>
            <p:ph idx="8"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25" name="Google Shape;125;p15"/>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26" name="Google Shape;126;p15"/>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27" name="Google Shape;127;p15"/>
          <p:cNvSpPr txBox="1"/>
          <p:nvPr>
            <p:ph idx="9"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28" name="Google Shape;128;p15"/>
          <p:cNvSpPr txBox="1"/>
          <p:nvPr>
            <p:ph idx="1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129" name="Shape 129"/>
        <p:cNvGrpSpPr/>
        <p:nvPr/>
      </p:nvGrpSpPr>
      <p:grpSpPr>
        <a:xfrm>
          <a:off x="0" y="0"/>
          <a:ext cx="0" cy="0"/>
          <a:chOff x="0" y="0"/>
          <a:chExt cx="0" cy="0"/>
        </a:xfrm>
      </p:grpSpPr>
      <p:sp>
        <p:nvSpPr>
          <p:cNvPr id="130" name="Google Shape;130;p16"/>
          <p:cNvSpPr txBox="1"/>
          <p:nvPr>
            <p:ph hasCustomPrompt="1" type="title"/>
          </p:nvPr>
        </p:nvSpPr>
        <p:spPr>
          <a:xfrm>
            <a:off x="4696050" y="654108"/>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31" name="Google Shape;131;p16"/>
          <p:cNvSpPr txBox="1"/>
          <p:nvPr>
            <p:ph idx="1" type="subTitle"/>
          </p:nvPr>
        </p:nvSpPr>
        <p:spPr>
          <a:xfrm>
            <a:off x="4696050" y="1391692"/>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 name="Google Shape;132;p16"/>
          <p:cNvSpPr txBox="1"/>
          <p:nvPr>
            <p:ph hasCustomPrompt="1" idx="2" type="title"/>
          </p:nvPr>
        </p:nvSpPr>
        <p:spPr>
          <a:xfrm>
            <a:off x="4696050" y="1999500"/>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33" name="Google Shape;133;p16"/>
          <p:cNvSpPr txBox="1"/>
          <p:nvPr>
            <p:ph idx="3" type="subTitle"/>
          </p:nvPr>
        </p:nvSpPr>
        <p:spPr>
          <a:xfrm>
            <a:off x="4696050" y="2737088"/>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 name="Google Shape;134;p16"/>
          <p:cNvSpPr txBox="1"/>
          <p:nvPr>
            <p:ph hasCustomPrompt="1" idx="4" type="title"/>
          </p:nvPr>
        </p:nvSpPr>
        <p:spPr>
          <a:xfrm>
            <a:off x="4696050" y="3344892"/>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35" name="Google Shape;135;p16"/>
          <p:cNvSpPr txBox="1"/>
          <p:nvPr>
            <p:ph idx="5" type="subTitle"/>
          </p:nvPr>
        </p:nvSpPr>
        <p:spPr>
          <a:xfrm>
            <a:off x="4696050" y="4082409"/>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36" name="Google Shape;136;p16"/>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37" name="Google Shape;137;p16"/>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38" name="Google Shape;138;p16"/>
          <p:cNvSpPr txBox="1"/>
          <p:nvPr>
            <p:ph idx="6"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39" name="Google Shape;139;p16"/>
          <p:cNvSpPr txBox="1"/>
          <p:nvPr>
            <p:ph idx="7"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140" name="Shape 140"/>
        <p:cNvGrpSpPr/>
        <p:nvPr/>
      </p:nvGrpSpPr>
      <p:grpSpPr>
        <a:xfrm>
          <a:off x="0" y="0"/>
          <a:ext cx="0" cy="0"/>
          <a:chOff x="0" y="0"/>
          <a:chExt cx="0" cy="0"/>
        </a:xfrm>
      </p:grpSpPr>
      <p:sp>
        <p:nvSpPr>
          <p:cNvPr id="141" name="Google Shape;141;p17"/>
          <p:cNvSpPr txBox="1"/>
          <p:nvPr>
            <p:ph idx="1" type="subTitle"/>
          </p:nvPr>
        </p:nvSpPr>
        <p:spPr>
          <a:xfrm>
            <a:off x="1095300" y="2593175"/>
            <a:ext cx="2428200" cy="95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2" name="Google Shape;142;p17"/>
          <p:cNvSpPr txBox="1"/>
          <p:nvPr>
            <p:ph type="title"/>
          </p:nvPr>
        </p:nvSpPr>
        <p:spPr>
          <a:xfrm>
            <a:off x="1095300" y="1468600"/>
            <a:ext cx="2428200" cy="955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lgn="l">
              <a:spcBef>
                <a:spcPts val="0"/>
              </a:spcBef>
              <a:spcAft>
                <a:spcPts val="0"/>
              </a:spcAft>
              <a:buSzPts val="3000"/>
              <a:buNone/>
              <a:defRPr/>
            </a:lvl2pPr>
            <a:lvl3pPr lvl="2" rtl="0" algn="l">
              <a:spcBef>
                <a:spcPts val="0"/>
              </a:spcBef>
              <a:spcAft>
                <a:spcPts val="0"/>
              </a:spcAft>
              <a:buSzPts val="3000"/>
              <a:buNone/>
              <a:defRPr/>
            </a:lvl3pPr>
            <a:lvl4pPr lvl="3" rtl="0" algn="l">
              <a:spcBef>
                <a:spcPts val="0"/>
              </a:spcBef>
              <a:spcAft>
                <a:spcPts val="0"/>
              </a:spcAft>
              <a:buSzPts val="3000"/>
              <a:buNone/>
              <a:defRPr/>
            </a:lvl4pPr>
            <a:lvl5pPr lvl="4" rtl="0" algn="l">
              <a:spcBef>
                <a:spcPts val="0"/>
              </a:spcBef>
              <a:spcAft>
                <a:spcPts val="0"/>
              </a:spcAft>
              <a:buSzPts val="3000"/>
              <a:buNone/>
              <a:defRPr/>
            </a:lvl5pPr>
            <a:lvl6pPr lvl="5" rtl="0" algn="l">
              <a:spcBef>
                <a:spcPts val="0"/>
              </a:spcBef>
              <a:spcAft>
                <a:spcPts val="0"/>
              </a:spcAft>
              <a:buSzPts val="3000"/>
              <a:buNone/>
              <a:defRPr/>
            </a:lvl6pPr>
            <a:lvl7pPr lvl="6" rtl="0" algn="l">
              <a:spcBef>
                <a:spcPts val="0"/>
              </a:spcBef>
              <a:spcAft>
                <a:spcPts val="0"/>
              </a:spcAft>
              <a:buSzPts val="3000"/>
              <a:buNone/>
              <a:defRPr/>
            </a:lvl7pPr>
            <a:lvl8pPr lvl="7" rtl="0" algn="l">
              <a:spcBef>
                <a:spcPts val="0"/>
              </a:spcBef>
              <a:spcAft>
                <a:spcPts val="0"/>
              </a:spcAft>
              <a:buSzPts val="3000"/>
              <a:buNone/>
              <a:defRPr/>
            </a:lvl8pPr>
            <a:lvl9pPr lvl="8" rtl="0" algn="l">
              <a:spcBef>
                <a:spcPts val="0"/>
              </a:spcBef>
              <a:spcAft>
                <a:spcPts val="0"/>
              </a:spcAft>
              <a:buSzPts val="3000"/>
              <a:buNone/>
              <a:defRPr/>
            </a:lvl9pPr>
          </a:lstStyle>
          <a:p/>
        </p:txBody>
      </p:sp>
      <p:cxnSp>
        <p:nvCxnSpPr>
          <p:cNvPr id="143" name="Google Shape;143;p17"/>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44" name="Google Shape;144;p17"/>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45" name="Google Shape;145;p17"/>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46" name="Google Shape;146;p17"/>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_1">
    <p:spTree>
      <p:nvGrpSpPr>
        <p:cNvPr id="147" name="Shape 147"/>
        <p:cNvGrpSpPr/>
        <p:nvPr/>
      </p:nvGrpSpPr>
      <p:grpSpPr>
        <a:xfrm>
          <a:off x="0" y="0"/>
          <a:ext cx="0" cy="0"/>
          <a:chOff x="0" y="0"/>
          <a:chExt cx="0" cy="0"/>
        </a:xfrm>
      </p:grpSpPr>
      <p:sp>
        <p:nvSpPr>
          <p:cNvPr id="148" name="Google Shape;148;p18"/>
          <p:cNvSpPr txBox="1"/>
          <p:nvPr>
            <p:ph idx="1" type="subTitle"/>
          </p:nvPr>
        </p:nvSpPr>
        <p:spPr>
          <a:xfrm>
            <a:off x="714325" y="1185950"/>
            <a:ext cx="7715400" cy="172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49" name="Google Shape;149;p18"/>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50" name="Google Shape;150;p18"/>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51" name="Google Shape;151;p18"/>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52" name="Google Shape;152;p18"/>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53" name="Google Shape;153;p18"/>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 1">
  <p:cSld name="CUSTOM_3_1_1_1">
    <p:spTree>
      <p:nvGrpSpPr>
        <p:cNvPr id="154" name="Shape 154"/>
        <p:cNvGrpSpPr/>
        <p:nvPr/>
      </p:nvGrpSpPr>
      <p:grpSpPr>
        <a:xfrm>
          <a:off x="0" y="0"/>
          <a:ext cx="0" cy="0"/>
          <a:chOff x="0" y="0"/>
          <a:chExt cx="0" cy="0"/>
        </a:xfrm>
      </p:grpSpPr>
      <p:sp>
        <p:nvSpPr>
          <p:cNvPr id="155" name="Google Shape;155;p19"/>
          <p:cNvSpPr txBox="1"/>
          <p:nvPr>
            <p:ph idx="1" type="subTitle"/>
          </p:nvPr>
        </p:nvSpPr>
        <p:spPr>
          <a:xfrm>
            <a:off x="714325" y="1185950"/>
            <a:ext cx="3761700" cy="341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56" name="Google Shape;156;p19"/>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7" name="Google Shape;157;p19"/>
          <p:cNvSpPr txBox="1"/>
          <p:nvPr>
            <p:ph idx="2" type="subTitle"/>
          </p:nvPr>
        </p:nvSpPr>
        <p:spPr>
          <a:xfrm>
            <a:off x="4668000" y="1185950"/>
            <a:ext cx="3761700" cy="341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cxnSp>
        <p:nvCxnSpPr>
          <p:cNvPr id="158" name="Google Shape;158;p19"/>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159" name="Google Shape;159;p19"/>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160" name="Google Shape;160;p19"/>
          <p:cNvSpPr txBox="1"/>
          <p:nvPr>
            <p:ph idx="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61" name="Google Shape;161;p19"/>
          <p:cNvSpPr txBox="1"/>
          <p:nvPr>
            <p:ph idx="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162" name="Shape 162"/>
        <p:cNvGrpSpPr/>
        <p:nvPr/>
      </p:nvGrpSpPr>
      <p:grpSpPr>
        <a:xfrm>
          <a:off x="0" y="0"/>
          <a:ext cx="0" cy="0"/>
          <a:chOff x="0" y="0"/>
          <a:chExt cx="0" cy="0"/>
        </a:xfrm>
      </p:grpSpPr>
      <p:sp>
        <p:nvSpPr>
          <p:cNvPr id="163" name="Google Shape;163;p20"/>
          <p:cNvSpPr txBox="1"/>
          <p:nvPr>
            <p:ph idx="1" type="subTitle"/>
          </p:nvPr>
        </p:nvSpPr>
        <p:spPr>
          <a:xfrm>
            <a:off x="4741200" y="1380300"/>
            <a:ext cx="3254700" cy="155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0"/>
          <p:cNvSpPr txBox="1"/>
          <p:nvPr>
            <p:ph type="title"/>
          </p:nvPr>
        </p:nvSpPr>
        <p:spPr>
          <a:xfrm>
            <a:off x="4741200" y="547825"/>
            <a:ext cx="3254700" cy="77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5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165" name="Google Shape;165;p20"/>
          <p:cNvSpPr/>
          <p:nvPr/>
        </p:nvSpPr>
        <p:spPr>
          <a:xfrm>
            <a:off x="4307400" y="549600"/>
            <a:ext cx="4122300" cy="40548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txBox="1"/>
          <p:nvPr/>
        </p:nvSpPr>
        <p:spPr>
          <a:xfrm>
            <a:off x="4670100" y="3443475"/>
            <a:ext cx="3543300" cy="6666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rgbClr val="434343"/>
                </a:solidFill>
                <a:latin typeface="Barlow Semi Condensed"/>
                <a:ea typeface="Barlow Semi Condensed"/>
                <a:cs typeface="Barlow Semi Condensed"/>
                <a:sym typeface="Barlow Semi Condensed"/>
              </a:rPr>
              <a:t>CREDITS: This presentation template was created by </a:t>
            </a:r>
            <a:r>
              <a:rPr b="1" lang="en" sz="1200">
                <a:solidFill>
                  <a:srgbClr val="434343"/>
                </a:solidFill>
                <a:uFill>
                  <a:noFill/>
                </a:uFill>
                <a:latin typeface="Barlow Semi Condensed"/>
                <a:ea typeface="Barlow Semi Condensed"/>
                <a:cs typeface="Barlow Semi Condensed"/>
                <a:sym typeface="Barlow Semi Condensed"/>
                <a:hlinkClick r:id="rId2">
                  <a:extLst>
                    <a:ext uri="{A12FA001-AC4F-418D-AE19-62706E023703}">
                      <ahyp:hlinkClr val="tx"/>
                    </a:ext>
                  </a:extLst>
                </a:hlinkClick>
              </a:rPr>
              <a:t>Slidesgo</a:t>
            </a:r>
            <a:r>
              <a:rPr lang="en" sz="1200">
                <a:solidFill>
                  <a:srgbClr val="434343"/>
                </a:solidFill>
                <a:latin typeface="Barlow Semi Condensed"/>
                <a:ea typeface="Barlow Semi Condensed"/>
                <a:cs typeface="Barlow Semi Condensed"/>
                <a:sym typeface="Barlow Semi Condensed"/>
              </a:rPr>
              <a:t>, including icons by </a:t>
            </a:r>
            <a:r>
              <a:rPr b="1" lang="en" sz="1200">
                <a:solidFill>
                  <a:srgbClr val="434343"/>
                </a:solidFill>
                <a:uFill>
                  <a:noFill/>
                </a:uFill>
                <a:latin typeface="Barlow Semi Condensed"/>
                <a:ea typeface="Barlow Semi Condensed"/>
                <a:cs typeface="Barlow Semi Condensed"/>
                <a:sym typeface="Barlow Semi Condensed"/>
                <a:hlinkClick r:id="rId3">
                  <a:extLst>
                    <a:ext uri="{A12FA001-AC4F-418D-AE19-62706E023703}">
                      <ahyp:hlinkClr val="tx"/>
                    </a:ext>
                  </a:extLst>
                </a:hlinkClick>
              </a:rPr>
              <a:t>Flaticon</a:t>
            </a:r>
            <a:r>
              <a:rPr lang="en" sz="1200">
                <a:solidFill>
                  <a:srgbClr val="434343"/>
                </a:solidFill>
                <a:latin typeface="Barlow Semi Condensed"/>
                <a:ea typeface="Barlow Semi Condensed"/>
                <a:cs typeface="Barlow Semi Condensed"/>
                <a:sym typeface="Barlow Semi Condensed"/>
              </a:rPr>
              <a:t>, </a:t>
            </a:r>
            <a:r>
              <a:rPr lang="en" sz="1200">
                <a:solidFill>
                  <a:srgbClr val="434343"/>
                </a:solidFill>
                <a:latin typeface="Barlow Semi Condensed"/>
                <a:ea typeface="Barlow Semi Condensed"/>
                <a:cs typeface="Barlow Semi Condensed"/>
                <a:sym typeface="Barlow Semi Condensed"/>
              </a:rPr>
              <a:t>infographics</a:t>
            </a:r>
            <a:r>
              <a:rPr lang="en" sz="1200">
                <a:solidFill>
                  <a:srgbClr val="434343"/>
                </a:solidFill>
                <a:latin typeface="Barlow Semi Condensed"/>
                <a:ea typeface="Barlow Semi Condensed"/>
                <a:cs typeface="Barlow Semi Condensed"/>
                <a:sym typeface="Barlow Semi Condensed"/>
              </a:rPr>
              <a:t> &amp; images by </a:t>
            </a:r>
            <a:r>
              <a:rPr b="1" lang="en" sz="1200">
                <a:solidFill>
                  <a:srgbClr val="434343"/>
                </a:solidFill>
                <a:uFill>
                  <a:noFill/>
                </a:uFill>
                <a:latin typeface="Barlow Semi Condensed"/>
                <a:ea typeface="Barlow Semi Condensed"/>
                <a:cs typeface="Barlow Semi Condensed"/>
                <a:sym typeface="Barlow Semi Condensed"/>
                <a:hlinkClick r:id="rId4">
                  <a:extLst>
                    <a:ext uri="{A12FA001-AC4F-418D-AE19-62706E023703}">
                      <ahyp:hlinkClr val="tx"/>
                    </a:ext>
                  </a:extLst>
                </a:hlinkClick>
              </a:rPr>
              <a:t>Freepik</a:t>
            </a:r>
            <a:r>
              <a:rPr b="1" lang="en" sz="1200">
                <a:solidFill>
                  <a:srgbClr val="434343"/>
                </a:solidFill>
                <a:latin typeface="Barlow Semi Condensed"/>
                <a:ea typeface="Barlow Semi Condensed"/>
                <a:cs typeface="Barlow Semi Condensed"/>
                <a:sym typeface="Barlow Semi Condensed"/>
              </a:rPr>
              <a:t> </a:t>
            </a:r>
            <a:r>
              <a:rPr lang="en" sz="1200">
                <a:solidFill>
                  <a:srgbClr val="434343"/>
                </a:solidFill>
                <a:latin typeface="Barlow Semi Condensed"/>
                <a:ea typeface="Barlow Semi Condensed"/>
                <a:cs typeface="Barlow Semi Condensed"/>
                <a:sym typeface="Barlow Semi Condensed"/>
              </a:rPr>
              <a:t>and illustrations by </a:t>
            </a:r>
            <a:r>
              <a:rPr b="1" lang="en" sz="1200">
                <a:solidFill>
                  <a:srgbClr val="434343"/>
                </a:solidFill>
                <a:uFill>
                  <a:noFill/>
                </a:uFill>
                <a:latin typeface="Barlow Semi Condensed"/>
                <a:ea typeface="Barlow Semi Condensed"/>
                <a:cs typeface="Barlow Semi Condensed"/>
                <a:sym typeface="Barlow Semi Condensed"/>
                <a:hlinkClick r:id="rId5">
                  <a:extLst>
                    <a:ext uri="{A12FA001-AC4F-418D-AE19-62706E023703}">
                      <ahyp:hlinkClr val="tx"/>
                    </a:ext>
                  </a:extLst>
                </a:hlinkClick>
              </a:rPr>
              <a:t>Storyset</a:t>
            </a:r>
            <a:endParaRPr sz="1200">
              <a:latin typeface="Barlow Semi Condensed"/>
              <a:ea typeface="Barlow Semi Condensed"/>
              <a:cs typeface="Barlow Semi Condensed"/>
              <a:sym typeface="Barlow Semi Condensed"/>
            </a:endParaRPr>
          </a:p>
        </p:txBody>
      </p:sp>
      <p:cxnSp>
        <p:nvCxnSpPr>
          <p:cNvPr id="167" name="Google Shape;167;p20"/>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68" name="Google Shape;168;p20"/>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69" name="Google Shape;169;p20"/>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70" name="Google Shape;170;p20"/>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560000" y="2422857"/>
            <a:ext cx="3617700" cy="713400"/>
          </a:xfrm>
          <a:prstGeom prst="rect">
            <a:avLst/>
          </a:prstGeom>
        </p:spPr>
        <p:txBody>
          <a:bodyPr anchorCtr="0" anchor="ctr" bIns="91425" lIns="91425" spcFirstLastPara="1" rIns="91425" wrap="square" tIns="91425">
            <a:noAutofit/>
          </a:bodyPr>
          <a:lstStyle>
            <a:lvl1pPr lvl="0" algn="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7208900" y="1643715"/>
            <a:ext cx="968700" cy="50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36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8" name="Google Shape;18;p3"/>
          <p:cNvSpPr txBox="1"/>
          <p:nvPr>
            <p:ph idx="1" type="subTitle"/>
          </p:nvPr>
        </p:nvSpPr>
        <p:spPr>
          <a:xfrm>
            <a:off x="4559896" y="3410236"/>
            <a:ext cx="3617700" cy="2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19" name="Google Shape;19;p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20" name="Google Shape;20;p3"/>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21" name="Google Shape;21;p3"/>
          <p:cNvSpPr txBox="1"/>
          <p:nvPr>
            <p:ph idx="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22" name="Google Shape;22;p3"/>
          <p:cNvSpPr txBox="1"/>
          <p:nvPr>
            <p:ph idx="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
    <p:spTree>
      <p:nvGrpSpPr>
        <p:cNvPr id="171" name="Shape 171"/>
        <p:cNvGrpSpPr/>
        <p:nvPr/>
      </p:nvGrpSpPr>
      <p:grpSpPr>
        <a:xfrm>
          <a:off x="0" y="0"/>
          <a:ext cx="0" cy="0"/>
          <a:chOff x="0" y="0"/>
          <a:chExt cx="0" cy="0"/>
        </a:xfrm>
      </p:grpSpPr>
      <p:grpSp>
        <p:nvGrpSpPr>
          <p:cNvPr id="172" name="Google Shape;172;p21"/>
          <p:cNvGrpSpPr/>
          <p:nvPr/>
        </p:nvGrpSpPr>
        <p:grpSpPr>
          <a:xfrm>
            <a:off x="1265868" y="549590"/>
            <a:ext cx="528885" cy="545802"/>
            <a:chOff x="-1507225" y="3988588"/>
            <a:chExt cx="575250" cy="593650"/>
          </a:xfrm>
        </p:grpSpPr>
        <p:sp>
          <p:nvSpPr>
            <p:cNvPr id="173" name="Google Shape;173;p21"/>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21"/>
          <p:cNvSpPr/>
          <p:nvPr/>
        </p:nvSpPr>
        <p:spPr>
          <a:xfrm>
            <a:off x="8000289" y="43292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2124267" y="7937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1752493" y="1227772"/>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1"/>
          <p:cNvSpPr/>
          <p:nvPr/>
        </p:nvSpPr>
        <p:spPr>
          <a:xfrm>
            <a:off x="1038417" y="793730"/>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p:nvPr/>
        </p:nvSpPr>
        <p:spPr>
          <a:xfrm>
            <a:off x="7339115" y="420825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2275515" y="109540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714289" y="20306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21"/>
          <p:cNvGrpSpPr/>
          <p:nvPr/>
        </p:nvGrpSpPr>
        <p:grpSpPr>
          <a:xfrm>
            <a:off x="7711188" y="3642869"/>
            <a:ext cx="387316" cy="399705"/>
            <a:chOff x="-1507225" y="3988588"/>
            <a:chExt cx="575250" cy="593650"/>
          </a:xfrm>
        </p:grpSpPr>
        <p:sp>
          <p:nvSpPr>
            <p:cNvPr id="184" name="Google Shape;184;p21"/>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1"/>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1"/>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21"/>
          <p:cNvGrpSpPr/>
          <p:nvPr/>
        </p:nvGrpSpPr>
        <p:grpSpPr>
          <a:xfrm>
            <a:off x="873882" y="1242578"/>
            <a:ext cx="387296" cy="396831"/>
            <a:chOff x="874000" y="1401213"/>
            <a:chExt cx="581875" cy="596200"/>
          </a:xfrm>
        </p:grpSpPr>
        <p:sp>
          <p:nvSpPr>
            <p:cNvPr id="188" name="Google Shape;188;p21"/>
            <p:cNvSpPr/>
            <p:nvPr/>
          </p:nvSpPr>
          <p:spPr>
            <a:xfrm>
              <a:off x="874000" y="1401213"/>
              <a:ext cx="581875" cy="596200"/>
            </a:xfrm>
            <a:custGeom>
              <a:rect b="b" l="l" r="r" t="t"/>
              <a:pathLst>
                <a:path extrusionOk="0" fill="none" h="23848" w="23275">
                  <a:moveTo>
                    <a:pt x="1472" y="15694"/>
                  </a:moveTo>
                  <a:cubicBezTo>
                    <a:pt x="2943" y="18923"/>
                    <a:pt x="7071" y="21395"/>
                    <a:pt x="9073" y="21988"/>
                  </a:cubicBezTo>
                  <a:cubicBezTo>
                    <a:pt x="9073" y="21988"/>
                    <a:pt x="14407" y="23847"/>
                    <a:pt x="18391" y="20762"/>
                  </a:cubicBezTo>
                  <a:cubicBezTo>
                    <a:pt x="22396" y="17676"/>
                    <a:pt x="23275" y="11669"/>
                    <a:pt x="19495" y="5845"/>
                  </a:cubicBezTo>
                  <a:cubicBezTo>
                    <a:pt x="15735" y="1"/>
                    <a:pt x="7663" y="1247"/>
                    <a:pt x="4210" y="4537"/>
                  </a:cubicBezTo>
                  <a:cubicBezTo>
                    <a:pt x="757" y="7827"/>
                    <a:pt x="1" y="12445"/>
                    <a:pt x="1472" y="15694"/>
                  </a:cubicBezTo>
                  <a:close/>
                  <a:moveTo>
                    <a:pt x="12629" y="10320"/>
                  </a:moveTo>
                  <a:cubicBezTo>
                    <a:pt x="13937" y="11444"/>
                    <a:pt x="14018" y="13058"/>
                    <a:pt x="12731" y="13835"/>
                  </a:cubicBezTo>
                  <a:cubicBezTo>
                    <a:pt x="11975" y="14264"/>
                    <a:pt x="11076" y="14243"/>
                    <a:pt x="10361" y="13794"/>
                  </a:cubicBezTo>
                  <a:cubicBezTo>
                    <a:pt x="9523" y="13344"/>
                    <a:pt x="9175" y="12323"/>
                    <a:pt x="9564" y="11444"/>
                  </a:cubicBezTo>
                  <a:cubicBezTo>
                    <a:pt x="9932" y="10545"/>
                    <a:pt x="11341" y="9196"/>
                    <a:pt x="12629" y="1032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a:off x="913850" y="1453838"/>
              <a:ext cx="493500" cy="508825"/>
            </a:xfrm>
            <a:custGeom>
              <a:rect b="b" l="l" r="r" t="t"/>
              <a:pathLst>
                <a:path extrusionOk="0" fill="none" h="20353" w="19740">
                  <a:moveTo>
                    <a:pt x="2820" y="2882"/>
                  </a:moveTo>
                  <a:cubicBezTo>
                    <a:pt x="2309" y="4476"/>
                    <a:pt x="2085" y="4925"/>
                    <a:pt x="1247" y="5722"/>
                  </a:cubicBezTo>
                  <a:cubicBezTo>
                    <a:pt x="430" y="6519"/>
                    <a:pt x="0" y="7827"/>
                    <a:pt x="82" y="8522"/>
                  </a:cubicBezTo>
                  <a:cubicBezTo>
                    <a:pt x="205" y="9339"/>
                    <a:pt x="246" y="10177"/>
                    <a:pt x="205" y="10994"/>
                  </a:cubicBezTo>
                  <a:cubicBezTo>
                    <a:pt x="164" y="12138"/>
                    <a:pt x="675" y="13242"/>
                    <a:pt x="1574" y="13977"/>
                  </a:cubicBezTo>
                  <a:cubicBezTo>
                    <a:pt x="2289" y="14509"/>
                    <a:pt x="2922" y="15163"/>
                    <a:pt x="3413" y="15919"/>
                  </a:cubicBezTo>
                  <a:cubicBezTo>
                    <a:pt x="4149" y="16920"/>
                    <a:pt x="3903" y="17145"/>
                    <a:pt x="4986" y="17676"/>
                  </a:cubicBezTo>
                  <a:cubicBezTo>
                    <a:pt x="6069" y="18228"/>
                    <a:pt x="8113" y="19311"/>
                    <a:pt x="8113" y="19311"/>
                  </a:cubicBezTo>
                  <a:cubicBezTo>
                    <a:pt x="8113" y="19311"/>
                    <a:pt x="10442" y="20353"/>
                    <a:pt x="11505" y="19924"/>
                  </a:cubicBezTo>
                  <a:cubicBezTo>
                    <a:pt x="12547" y="19495"/>
                    <a:pt x="13793" y="17962"/>
                    <a:pt x="14611" y="17635"/>
                  </a:cubicBezTo>
                  <a:cubicBezTo>
                    <a:pt x="15428" y="17288"/>
                    <a:pt x="15796" y="18166"/>
                    <a:pt x="16879" y="16593"/>
                  </a:cubicBezTo>
                  <a:cubicBezTo>
                    <a:pt x="17962" y="14999"/>
                    <a:pt x="18268" y="13794"/>
                    <a:pt x="18922" y="13181"/>
                  </a:cubicBezTo>
                  <a:cubicBezTo>
                    <a:pt x="19576" y="12568"/>
                    <a:pt x="19740" y="10381"/>
                    <a:pt x="18841" y="9441"/>
                  </a:cubicBezTo>
                  <a:cubicBezTo>
                    <a:pt x="17962" y="8501"/>
                    <a:pt x="17512" y="7684"/>
                    <a:pt x="17369" y="6110"/>
                  </a:cubicBezTo>
                  <a:cubicBezTo>
                    <a:pt x="17247" y="4557"/>
                    <a:pt x="16797" y="3617"/>
                    <a:pt x="15142" y="3045"/>
                  </a:cubicBezTo>
                  <a:cubicBezTo>
                    <a:pt x="13487" y="2473"/>
                    <a:pt x="12261" y="1084"/>
                    <a:pt x="11648" y="552"/>
                  </a:cubicBezTo>
                  <a:cubicBezTo>
                    <a:pt x="11014" y="1"/>
                    <a:pt x="9339" y="144"/>
                    <a:pt x="8297" y="695"/>
                  </a:cubicBezTo>
                  <a:cubicBezTo>
                    <a:pt x="7254" y="1247"/>
                    <a:pt x="6294" y="348"/>
                    <a:pt x="5170" y="838"/>
                  </a:cubicBezTo>
                  <a:cubicBezTo>
                    <a:pt x="4823" y="1002"/>
                    <a:pt x="4516" y="1104"/>
                    <a:pt x="4230" y="1206"/>
                  </a:cubicBezTo>
                  <a:cubicBezTo>
                    <a:pt x="3924" y="1370"/>
                    <a:pt x="3638" y="1574"/>
                    <a:pt x="3372" y="1778"/>
                  </a:cubicBezTo>
                  <a:cubicBezTo>
                    <a:pt x="3106" y="2105"/>
                    <a:pt x="2922" y="2473"/>
                    <a:pt x="2820" y="2882"/>
                  </a:cubicBezTo>
                  <a:close/>
                  <a:moveTo>
                    <a:pt x="8092" y="8542"/>
                  </a:moveTo>
                  <a:cubicBezTo>
                    <a:pt x="8787" y="8685"/>
                    <a:pt x="9155" y="7418"/>
                    <a:pt x="10381" y="7398"/>
                  </a:cubicBezTo>
                  <a:cubicBezTo>
                    <a:pt x="11587" y="7377"/>
                    <a:pt x="10892" y="8031"/>
                    <a:pt x="11035" y="8215"/>
                  </a:cubicBezTo>
                  <a:cubicBezTo>
                    <a:pt x="11321" y="8460"/>
                    <a:pt x="11566" y="8746"/>
                    <a:pt x="11750" y="9073"/>
                  </a:cubicBezTo>
                  <a:cubicBezTo>
                    <a:pt x="11954" y="9339"/>
                    <a:pt x="12097" y="9645"/>
                    <a:pt x="12159" y="9972"/>
                  </a:cubicBezTo>
                  <a:cubicBezTo>
                    <a:pt x="12200" y="10606"/>
                    <a:pt x="12240" y="11015"/>
                    <a:pt x="12629" y="11546"/>
                  </a:cubicBezTo>
                  <a:cubicBezTo>
                    <a:pt x="13017" y="12057"/>
                    <a:pt x="12159" y="12098"/>
                    <a:pt x="11403" y="12261"/>
                  </a:cubicBezTo>
                  <a:cubicBezTo>
                    <a:pt x="10647" y="12424"/>
                    <a:pt x="10585" y="12363"/>
                    <a:pt x="10013" y="12792"/>
                  </a:cubicBezTo>
                  <a:cubicBezTo>
                    <a:pt x="9421" y="13242"/>
                    <a:pt x="8562" y="12465"/>
                    <a:pt x="8562" y="12465"/>
                  </a:cubicBezTo>
                  <a:cubicBezTo>
                    <a:pt x="8562" y="12465"/>
                    <a:pt x="8051" y="12281"/>
                    <a:pt x="7561" y="11403"/>
                  </a:cubicBezTo>
                  <a:cubicBezTo>
                    <a:pt x="7071" y="10524"/>
                    <a:pt x="7581" y="10381"/>
                    <a:pt x="7152" y="9666"/>
                  </a:cubicBezTo>
                  <a:cubicBezTo>
                    <a:pt x="6703" y="8951"/>
                    <a:pt x="7398" y="8419"/>
                    <a:pt x="8092" y="8542"/>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1"/>
            <p:cNvSpPr/>
            <p:nvPr/>
          </p:nvSpPr>
          <p:spPr>
            <a:xfrm>
              <a:off x="1104400" y="1532513"/>
              <a:ext cx="34750" cy="34750"/>
            </a:xfrm>
            <a:custGeom>
              <a:rect b="b" l="l" r="r" t="t"/>
              <a:pathLst>
                <a:path extrusionOk="0" fill="none" h="1390" w="1390">
                  <a:moveTo>
                    <a:pt x="1390" y="593"/>
                  </a:moveTo>
                  <a:cubicBezTo>
                    <a:pt x="1390" y="1124"/>
                    <a:pt x="756" y="1390"/>
                    <a:pt x="368" y="1022"/>
                  </a:cubicBezTo>
                  <a:cubicBezTo>
                    <a:pt x="0" y="654"/>
                    <a:pt x="266" y="0"/>
                    <a:pt x="797" y="0"/>
                  </a:cubicBezTo>
                  <a:lnTo>
                    <a:pt x="797" y="0"/>
                  </a:lnTo>
                  <a:cubicBezTo>
                    <a:pt x="1124" y="0"/>
                    <a:pt x="1390" y="266"/>
                    <a:pt x="1390" y="593"/>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p:nvPr/>
          </p:nvSpPr>
          <p:spPr>
            <a:xfrm>
              <a:off x="1028275" y="1577463"/>
              <a:ext cx="12800" cy="12800"/>
            </a:xfrm>
            <a:custGeom>
              <a:rect b="b" l="l" r="r" t="t"/>
              <a:pathLst>
                <a:path extrusionOk="0" fill="none" h="512" w="512">
                  <a:moveTo>
                    <a:pt x="511" y="246"/>
                  </a:moveTo>
                  <a:cubicBezTo>
                    <a:pt x="511" y="389"/>
                    <a:pt x="409" y="511"/>
                    <a:pt x="266" y="511"/>
                  </a:cubicBezTo>
                  <a:cubicBezTo>
                    <a:pt x="123" y="511"/>
                    <a:pt x="1" y="389"/>
                    <a:pt x="1" y="246"/>
                  </a:cubicBezTo>
                  <a:cubicBezTo>
                    <a:pt x="1" y="103"/>
                    <a:pt x="123" y="1"/>
                    <a:pt x="266" y="1"/>
                  </a:cubicBezTo>
                  <a:cubicBezTo>
                    <a:pt x="409" y="1"/>
                    <a:pt x="511" y="103"/>
                    <a:pt x="511" y="24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p:nvPr/>
          </p:nvSpPr>
          <p:spPr>
            <a:xfrm>
              <a:off x="1059450" y="1500338"/>
              <a:ext cx="22500" cy="22500"/>
            </a:xfrm>
            <a:custGeom>
              <a:rect b="b" l="l" r="r" t="t"/>
              <a:pathLst>
                <a:path extrusionOk="0" fill="none" h="900" w="900">
                  <a:moveTo>
                    <a:pt x="899" y="388"/>
                  </a:moveTo>
                  <a:cubicBezTo>
                    <a:pt x="899" y="736"/>
                    <a:pt x="470" y="899"/>
                    <a:pt x="225" y="654"/>
                  </a:cubicBezTo>
                  <a:cubicBezTo>
                    <a:pt x="0" y="429"/>
                    <a:pt x="164" y="0"/>
                    <a:pt x="511" y="0"/>
                  </a:cubicBezTo>
                  <a:cubicBezTo>
                    <a:pt x="715" y="0"/>
                    <a:pt x="899" y="184"/>
                    <a:pt x="899" y="38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a:off x="992000" y="1641313"/>
              <a:ext cx="34250" cy="33750"/>
            </a:xfrm>
            <a:custGeom>
              <a:rect b="b" l="l" r="r" t="t"/>
              <a:pathLst>
                <a:path extrusionOk="0" fill="none" h="1350" w="1370">
                  <a:moveTo>
                    <a:pt x="1370" y="675"/>
                  </a:moveTo>
                  <a:cubicBezTo>
                    <a:pt x="1370" y="1063"/>
                    <a:pt x="1063" y="1350"/>
                    <a:pt x="696" y="1350"/>
                  </a:cubicBezTo>
                  <a:cubicBezTo>
                    <a:pt x="307" y="1350"/>
                    <a:pt x="1" y="1063"/>
                    <a:pt x="1" y="675"/>
                  </a:cubicBezTo>
                  <a:cubicBezTo>
                    <a:pt x="1" y="307"/>
                    <a:pt x="307" y="1"/>
                    <a:pt x="696" y="1"/>
                  </a:cubicBezTo>
                  <a:cubicBezTo>
                    <a:pt x="1063" y="1"/>
                    <a:pt x="1370" y="307"/>
                    <a:pt x="1370" y="67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a:off x="1196850" y="1592288"/>
              <a:ext cx="27625" cy="27600"/>
            </a:xfrm>
            <a:custGeom>
              <a:rect b="b" l="l" r="r" t="t"/>
              <a:pathLst>
                <a:path extrusionOk="0" fill="none" h="1104" w="1105">
                  <a:moveTo>
                    <a:pt x="1104" y="470"/>
                  </a:moveTo>
                  <a:cubicBezTo>
                    <a:pt x="1104" y="879"/>
                    <a:pt x="593" y="1104"/>
                    <a:pt x="307" y="797"/>
                  </a:cubicBezTo>
                  <a:cubicBezTo>
                    <a:pt x="1" y="511"/>
                    <a:pt x="226" y="0"/>
                    <a:pt x="634" y="0"/>
                  </a:cubicBezTo>
                  <a:lnTo>
                    <a:pt x="634" y="0"/>
                  </a:lnTo>
                  <a:cubicBezTo>
                    <a:pt x="900" y="0"/>
                    <a:pt x="1104" y="205"/>
                    <a:pt x="1104" y="47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a:off x="1208600" y="1523838"/>
              <a:ext cx="22500" cy="22500"/>
            </a:xfrm>
            <a:custGeom>
              <a:rect b="b" l="l" r="r" t="t"/>
              <a:pathLst>
                <a:path extrusionOk="0" fill="none" h="900" w="900">
                  <a:moveTo>
                    <a:pt x="900" y="388"/>
                  </a:moveTo>
                  <a:cubicBezTo>
                    <a:pt x="900" y="736"/>
                    <a:pt x="471" y="899"/>
                    <a:pt x="226" y="674"/>
                  </a:cubicBezTo>
                  <a:cubicBezTo>
                    <a:pt x="1" y="429"/>
                    <a:pt x="164" y="0"/>
                    <a:pt x="512" y="0"/>
                  </a:cubicBezTo>
                  <a:lnTo>
                    <a:pt x="512" y="0"/>
                  </a:lnTo>
                  <a:cubicBezTo>
                    <a:pt x="716" y="0"/>
                    <a:pt x="900" y="184"/>
                    <a:pt x="900" y="38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p:nvPr/>
          </p:nvSpPr>
          <p:spPr>
            <a:xfrm>
              <a:off x="1277575" y="1600463"/>
              <a:ext cx="32200" cy="32700"/>
            </a:xfrm>
            <a:custGeom>
              <a:rect b="b" l="l" r="r" t="t"/>
              <a:pathLst>
                <a:path extrusionOk="0" fill="none" h="1308" w="1288">
                  <a:moveTo>
                    <a:pt x="1288" y="572"/>
                  </a:moveTo>
                  <a:cubicBezTo>
                    <a:pt x="1288" y="1063"/>
                    <a:pt x="695" y="1308"/>
                    <a:pt x="348" y="961"/>
                  </a:cubicBezTo>
                  <a:cubicBezTo>
                    <a:pt x="0" y="613"/>
                    <a:pt x="246" y="0"/>
                    <a:pt x="736" y="0"/>
                  </a:cubicBezTo>
                  <a:cubicBezTo>
                    <a:pt x="1043" y="0"/>
                    <a:pt x="1288" y="266"/>
                    <a:pt x="1288" y="572"/>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1"/>
            <p:cNvSpPr/>
            <p:nvPr/>
          </p:nvSpPr>
          <p:spPr>
            <a:xfrm>
              <a:off x="1299550" y="1719988"/>
              <a:ext cx="27100" cy="27625"/>
            </a:xfrm>
            <a:custGeom>
              <a:rect b="b" l="l" r="r" t="t"/>
              <a:pathLst>
                <a:path extrusionOk="0" fill="none" h="1105" w="1084">
                  <a:moveTo>
                    <a:pt x="1083" y="471"/>
                  </a:moveTo>
                  <a:cubicBezTo>
                    <a:pt x="1083" y="900"/>
                    <a:pt x="593" y="1104"/>
                    <a:pt x="286" y="798"/>
                  </a:cubicBezTo>
                  <a:cubicBezTo>
                    <a:pt x="0" y="512"/>
                    <a:pt x="204" y="1"/>
                    <a:pt x="613" y="1"/>
                  </a:cubicBezTo>
                  <a:lnTo>
                    <a:pt x="613" y="1"/>
                  </a:lnTo>
                  <a:cubicBezTo>
                    <a:pt x="879" y="1"/>
                    <a:pt x="1083" y="205"/>
                    <a:pt x="1083" y="47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a:off x="1224450" y="1839538"/>
              <a:ext cx="30150" cy="29650"/>
            </a:xfrm>
            <a:custGeom>
              <a:rect b="b" l="l" r="r" t="t"/>
              <a:pathLst>
                <a:path extrusionOk="0" fill="none" h="1186" w="1206">
                  <a:moveTo>
                    <a:pt x="1206" y="511"/>
                  </a:moveTo>
                  <a:cubicBezTo>
                    <a:pt x="1206" y="961"/>
                    <a:pt x="654" y="1185"/>
                    <a:pt x="327" y="879"/>
                  </a:cubicBezTo>
                  <a:cubicBezTo>
                    <a:pt x="0" y="552"/>
                    <a:pt x="225" y="0"/>
                    <a:pt x="695" y="0"/>
                  </a:cubicBezTo>
                  <a:cubicBezTo>
                    <a:pt x="961" y="0"/>
                    <a:pt x="1206" y="225"/>
                    <a:pt x="1206" y="51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a:off x="1079375" y="1852313"/>
              <a:ext cx="44975" cy="44975"/>
            </a:xfrm>
            <a:custGeom>
              <a:rect b="b" l="l" r="r" t="t"/>
              <a:pathLst>
                <a:path extrusionOk="0" fill="none" h="1799" w="1799">
                  <a:moveTo>
                    <a:pt x="1798" y="756"/>
                  </a:moveTo>
                  <a:cubicBezTo>
                    <a:pt x="1798" y="1451"/>
                    <a:pt x="981" y="1798"/>
                    <a:pt x="490" y="1308"/>
                  </a:cubicBezTo>
                  <a:cubicBezTo>
                    <a:pt x="0" y="817"/>
                    <a:pt x="347" y="0"/>
                    <a:pt x="1042" y="0"/>
                  </a:cubicBezTo>
                  <a:cubicBezTo>
                    <a:pt x="1451" y="0"/>
                    <a:pt x="1798" y="347"/>
                    <a:pt x="1798" y="75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1020625" y="1745538"/>
              <a:ext cx="22500" cy="22500"/>
            </a:xfrm>
            <a:custGeom>
              <a:rect b="b" l="l" r="r" t="t"/>
              <a:pathLst>
                <a:path extrusionOk="0" fill="none" h="900" w="900">
                  <a:moveTo>
                    <a:pt x="899" y="389"/>
                  </a:moveTo>
                  <a:cubicBezTo>
                    <a:pt x="899" y="716"/>
                    <a:pt x="491" y="900"/>
                    <a:pt x="245" y="654"/>
                  </a:cubicBezTo>
                  <a:cubicBezTo>
                    <a:pt x="0" y="409"/>
                    <a:pt x="164" y="0"/>
                    <a:pt x="511" y="0"/>
                  </a:cubicBezTo>
                  <a:cubicBezTo>
                    <a:pt x="715" y="0"/>
                    <a:pt x="899" y="164"/>
                    <a:pt x="899" y="38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a:off x="1117175" y="1794588"/>
              <a:ext cx="19950" cy="19925"/>
            </a:xfrm>
            <a:custGeom>
              <a:rect b="b" l="l" r="r" t="t"/>
              <a:pathLst>
                <a:path extrusionOk="0" fill="none" h="797" w="798">
                  <a:moveTo>
                    <a:pt x="797" y="347"/>
                  </a:moveTo>
                  <a:cubicBezTo>
                    <a:pt x="797" y="654"/>
                    <a:pt x="429" y="797"/>
                    <a:pt x="205" y="593"/>
                  </a:cubicBezTo>
                  <a:cubicBezTo>
                    <a:pt x="0" y="368"/>
                    <a:pt x="143" y="0"/>
                    <a:pt x="450" y="0"/>
                  </a:cubicBezTo>
                  <a:lnTo>
                    <a:pt x="450" y="0"/>
                  </a:lnTo>
                  <a:cubicBezTo>
                    <a:pt x="634" y="0"/>
                    <a:pt x="797" y="164"/>
                    <a:pt x="797" y="347"/>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p:nvPr/>
          </p:nvSpPr>
          <p:spPr>
            <a:xfrm>
              <a:off x="951150" y="1702613"/>
              <a:ext cx="17375" cy="17925"/>
            </a:xfrm>
            <a:custGeom>
              <a:rect b="b" l="l" r="r" t="t"/>
              <a:pathLst>
                <a:path extrusionOk="0" fill="none" h="717" w="695">
                  <a:moveTo>
                    <a:pt x="695" y="307"/>
                  </a:moveTo>
                  <a:cubicBezTo>
                    <a:pt x="695" y="573"/>
                    <a:pt x="388" y="716"/>
                    <a:pt x="184" y="512"/>
                  </a:cubicBezTo>
                  <a:cubicBezTo>
                    <a:pt x="0" y="328"/>
                    <a:pt x="143" y="1"/>
                    <a:pt x="409" y="1"/>
                  </a:cubicBezTo>
                  <a:cubicBezTo>
                    <a:pt x="572" y="1"/>
                    <a:pt x="695" y="144"/>
                    <a:pt x="695" y="307"/>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1013475" y="1511063"/>
              <a:ext cx="14825" cy="14825"/>
            </a:xfrm>
            <a:custGeom>
              <a:rect b="b" l="l" r="r" t="t"/>
              <a:pathLst>
                <a:path extrusionOk="0" fill="none" h="593" w="593">
                  <a:moveTo>
                    <a:pt x="593" y="266"/>
                  </a:moveTo>
                  <a:cubicBezTo>
                    <a:pt x="593" y="491"/>
                    <a:pt x="327" y="593"/>
                    <a:pt x="164" y="450"/>
                  </a:cubicBezTo>
                  <a:cubicBezTo>
                    <a:pt x="0" y="286"/>
                    <a:pt x="123" y="0"/>
                    <a:pt x="347" y="0"/>
                  </a:cubicBezTo>
                  <a:cubicBezTo>
                    <a:pt x="490" y="0"/>
                    <a:pt x="593" y="123"/>
                    <a:pt x="593" y="26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p:nvPr/>
          </p:nvSpPr>
          <p:spPr>
            <a:xfrm>
              <a:off x="1096725" y="1598413"/>
              <a:ext cx="10750" cy="10750"/>
            </a:xfrm>
            <a:custGeom>
              <a:rect b="b" l="l" r="r" t="t"/>
              <a:pathLst>
                <a:path extrusionOk="0" fill="none" h="430" w="430">
                  <a:moveTo>
                    <a:pt x="430" y="225"/>
                  </a:moveTo>
                  <a:cubicBezTo>
                    <a:pt x="430" y="348"/>
                    <a:pt x="328" y="430"/>
                    <a:pt x="205" y="430"/>
                  </a:cubicBezTo>
                  <a:cubicBezTo>
                    <a:pt x="83" y="430"/>
                    <a:pt x="1" y="327"/>
                    <a:pt x="1" y="225"/>
                  </a:cubicBezTo>
                  <a:cubicBezTo>
                    <a:pt x="1" y="103"/>
                    <a:pt x="83" y="0"/>
                    <a:pt x="205" y="0"/>
                  </a:cubicBezTo>
                  <a:cubicBezTo>
                    <a:pt x="328" y="0"/>
                    <a:pt x="409" y="103"/>
                    <a:pt x="430" y="22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a:off x="1245400" y="1670963"/>
              <a:ext cx="17375" cy="17375"/>
            </a:xfrm>
            <a:custGeom>
              <a:rect b="b" l="l" r="r" t="t"/>
              <a:pathLst>
                <a:path extrusionOk="0" fill="none" h="695" w="695">
                  <a:moveTo>
                    <a:pt x="695" y="307"/>
                  </a:moveTo>
                  <a:cubicBezTo>
                    <a:pt x="695" y="572"/>
                    <a:pt x="368" y="695"/>
                    <a:pt x="184" y="511"/>
                  </a:cubicBezTo>
                  <a:cubicBezTo>
                    <a:pt x="0" y="327"/>
                    <a:pt x="123" y="0"/>
                    <a:pt x="409" y="0"/>
                  </a:cubicBezTo>
                  <a:lnTo>
                    <a:pt x="409" y="0"/>
                  </a:lnTo>
                  <a:cubicBezTo>
                    <a:pt x="572" y="0"/>
                    <a:pt x="695" y="123"/>
                    <a:pt x="695" y="28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a:off x="1303125" y="1786413"/>
              <a:ext cx="30150" cy="29650"/>
            </a:xfrm>
            <a:custGeom>
              <a:rect b="b" l="l" r="r" t="t"/>
              <a:pathLst>
                <a:path extrusionOk="0" fill="none" h="1186" w="1206">
                  <a:moveTo>
                    <a:pt x="1206" y="511"/>
                  </a:moveTo>
                  <a:cubicBezTo>
                    <a:pt x="1206" y="961"/>
                    <a:pt x="654" y="1185"/>
                    <a:pt x="327" y="858"/>
                  </a:cubicBezTo>
                  <a:cubicBezTo>
                    <a:pt x="0" y="531"/>
                    <a:pt x="245" y="0"/>
                    <a:pt x="695" y="0"/>
                  </a:cubicBezTo>
                  <a:cubicBezTo>
                    <a:pt x="981" y="0"/>
                    <a:pt x="1206" y="225"/>
                    <a:pt x="1206" y="51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p:nvPr/>
          </p:nvSpPr>
          <p:spPr>
            <a:xfrm>
              <a:off x="1055875" y="1681688"/>
              <a:ext cx="23525" cy="23525"/>
            </a:xfrm>
            <a:custGeom>
              <a:rect b="b" l="l" r="r" t="t"/>
              <a:pathLst>
                <a:path extrusionOk="0" fill="none" h="941" w="941">
                  <a:moveTo>
                    <a:pt x="940" y="470"/>
                  </a:moveTo>
                  <a:cubicBezTo>
                    <a:pt x="940" y="736"/>
                    <a:pt x="736" y="940"/>
                    <a:pt x="470" y="940"/>
                  </a:cubicBezTo>
                  <a:cubicBezTo>
                    <a:pt x="225" y="940"/>
                    <a:pt x="0" y="736"/>
                    <a:pt x="0" y="470"/>
                  </a:cubicBezTo>
                  <a:cubicBezTo>
                    <a:pt x="0" y="204"/>
                    <a:pt x="225" y="0"/>
                    <a:pt x="470" y="0"/>
                  </a:cubicBezTo>
                  <a:cubicBezTo>
                    <a:pt x="736" y="0"/>
                    <a:pt x="940" y="204"/>
                    <a:pt x="940" y="47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1"/>
            <p:cNvSpPr/>
            <p:nvPr/>
          </p:nvSpPr>
          <p:spPr>
            <a:xfrm>
              <a:off x="1006300" y="1790488"/>
              <a:ext cx="19950" cy="19950"/>
            </a:xfrm>
            <a:custGeom>
              <a:rect b="b" l="l" r="r" t="t"/>
              <a:pathLst>
                <a:path extrusionOk="0" fill="none" h="798" w="798">
                  <a:moveTo>
                    <a:pt x="798" y="348"/>
                  </a:moveTo>
                  <a:cubicBezTo>
                    <a:pt x="798" y="634"/>
                    <a:pt x="430" y="798"/>
                    <a:pt x="205" y="593"/>
                  </a:cubicBezTo>
                  <a:cubicBezTo>
                    <a:pt x="1" y="368"/>
                    <a:pt x="144" y="1"/>
                    <a:pt x="451" y="1"/>
                  </a:cubicBezTo>
                  <a:lnTo>
                    <a:pt x="451" y="1"/>
                  </a:lnTo>
                  <a:cubicBezTo>
                    <a:pt x="634" y="1"/>
                    <a:pt x="798" y="144"/>
                    <a:pt x="798" y="3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1"/>
            <p:cNvSpPr/>
            <p:nvPr/>
          </p:nvSpPr>
          <p:spPr>
            <a:xfrm>
              <a:off x="954200" y="1628563"/>
              <a:ext cx="25050" cy="25050"/>
            </a:xfrm>
            <a:custGeom>
              <a:rect b="b" l="l" r="r" t="t"/>
              <a:pathLst>
                <a:path extrusionOk="0" fill="none" h="1002" w="1002">
                  <a:moveTo>
                    <a:pt x="1002" y="429"/>
                  </a:moveTo>
                  <a:cubicBezTo>
                    <a:pt x="1002" y="797"/>
                    <a:pt x="532" y="1001"/>
                    <a:pt x="266" y="715"/>
                  </a:cubicBezTo>
                  <a:cubicBezTo>
                    <a:pt x="1" y="450"/>
                    <a:pt x="185" y="0"/>
                    <a:pt x="573" y="0"/>
                  </a:cubicBezTo>
                  <a:cubicBezTo>
                    <a:pt x="818" y="0"/>
                    <a:pt x="1002" y="184"/>
                    <a:pt x="1002" y="42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1"/>
            <p:cNvSpPr/>
            <p:nvPr/>
          </p:nvSpPr>
          <p:spPr>
            <a:xfrm>
              <a:off x="1156500" y="1496238"/>
              <a:ext cx="14850" cy="14850"/>
            </a:xfrm>
            <a:custGeom>
              <a:rect b="b" l="l" r="r" t="t"/>
              <a:pathLst>
                <a:path extrusionOk="0" fill="none" h="594" w="594">
                  <a:moveTo>
                    <a:pt x="593" y="266"/>
                  </a:moveTo>
                  <a:cubicBezTo>
                    <a:pt x="593" y="491"/>
                    <a:pt x="307" y="593"/>
                    <a:pt x="144" y="430"/>
                  </a:cubicBezTo>
                  <a:cubicBezTo>
                    <a:pt x="1" y="266"/>
                    <a:pt x="103" y="1"/>
                    <a:pt x="328" y="1"/>
                  </a:cubicBezTo>
                  <a:cubicBezTo>
                    <a:pt x="471" y="1"/>
                    <a:pt x="593" y="123"/>
                    <a:pt x="593" y="26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 name="Google Shape;211;p21"/>
          <p:cNvSpPr/>
          <p:nvPr/>
        </p:nvSpPr>
        <p:spPr>
          <a:xfrm>
            <a:off x="1501192" y="14121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1"/>
          <p:cNvSpPr/>
          <p:nvPr/>
        </p:nvSpPr>
        <p:spPr>
          <a:xfrm>
            <a:off x="2600868" y="691897"/>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1"/>
          <p:cNvGrpSpPr/>
          <p:nvPr/>
        </p:nvGrpSpPr>
        <p:grpSpPr>
          <a:xfrm>
            <a:off x="6592055" y="4001105"/>
            <a:ext cx="528916" cy="535303"/>
            <a:chOff x="-1988450" y="2592438"/>
            <a:chExt cx="550725" cy="557375"/>
          </a:xfrm>
        </p:grpSpPr>
        <p:sp>
          <p:nvSpPr>
            <p:cNvPr id="214" name="Google Shape;214;p21"/>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1"/>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1"/>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1"/>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1"/>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1"/>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21"/>
          <p:cNvSpPr/>
          <p:nvPr/>
        </p:nvSpPr>
        <p:spPr>
          <a:xfrm>
            <a:off x="7179692" y="38139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1"/>
          <p:cNvSpPr/>
          <p:nvPr/>
        </p:nvSpPr>
        <p:spPr>
          <a:xfrm>
            <a:off x="8227693" y="35572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1"/>
          <p:cNvSpPr/>
          <p:nvPr/>
        </p:nvSpPr>
        <p:spPr>
          <a:xfrm>
            <a:off x="7711192" y="44141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1"/>
          <p:cNvSpPr/>
          <p:nvPr/>
        </p:nvSpPr>
        <p:spPr>
          <a:xfrm>
            <a:off x="8098490" y="31604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4" name="Google Shape;224;p21"/>
          <p:cNvCxnSpPr>
            <a:stCxn id="225"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226" name="Google Shape;226;p21"/>
          <p:cNvCxnSpPr>
            <a:endCxn id="227"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228" name="Google Shape;228;p21"/>
          <p:cNvSpPr txBox="1"/>
          <p:nvPr>
            <p:ph type="title"/>
          </p:nvPr>
        </p:nvSpPr>
        <p:spPr>
          <a:xfrm>
            <a:off x="777629" y="4727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229" name="Google Shape;229;p21"/>
          <p:cNvSpPr txBox="1"/>
          <p:nvPr>
            <p:ph idx="2" type="title"/>
          </p:nvPr>
        </p:nvSpPr>
        <p:spPr>
          <a:xfrm>
            <a:off x="7486175" y="47515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7_1">
    <p:spTree>
      <p:nvGrpSpPr>
        <p:cNvPr id="230" name="Shape 230"/>
        <p:cNvGrpSpPr/>
        <p:nvPr/>
      </p:nvGrpSpPr>
      <p:grpSpPr>
        <a:xfrm>
          <a:off x="0" y="0"/>
          <a:ext cx="0" cy="0"/>
          <a:chOff x="0" y="0"/>
          <a:chExt cx="0" cy="0"/>
        </a:xfrm>
      </p:grpSpPr>
      <p:cxnSp>
        <p:nvCxnSpPr>
          <p:cNvPr id="231" name="Google Shape;231;p22"/>
          <p:cNvCxnSpPr>
            <a:stCxn id="232"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233" name="Google Shape;233;p22"/>
          <p:cNvCxnSpPr>
            <a:endCxn id="234"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235" name="Google Shape;235;p22"/>
          <p:cNvSpPr txBox="1"/>
          <p:nvPr>
            <p:ph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236" name="Google Shape;236;p22"/>
          <p:cNvSpPr txBox="1"/>
          <p:nvPr>
            <p:ph idx="2"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37" name="Shape 237"/>
        <p:cNvGrpSpPr/>
        <p:nvPr/>
      </p:nvGrpSpPr>
      <p:grpSpPr>
        <a:xfrm>
          <a:off x="0" y="0"/>
          <a:ext cx="0" cy="0"/>
          <a:chOff x="0" y="0"/>
          <a:chExt cx="0" cy="0"/>
        </a:xfrm>
      </p:grpSpPr>
      <p:sp>
        <p:nvSpPr>
          <p:cNvPr id="238" name="Google Shape;238;p2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39" name="Google Shape;239;p2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40" name="Google Shape;240;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241" name="Shape 241"/>
        <p:cNvGrpSpPr/>
        <p:nvPr/>
      </p:nvGrpSpPr>
      <p:grpSpPr>
        <a:xfrm>
          <a:off x="0" y="0"/>
          <a:ext cx="0" cy="0"/>
          <a:chOff x="0" y="0"/>
          <a:chExt cx="0" cy="0"/>
        </a:xfrm>
      </p:grpSpPr>
      <p:sp>
        <p:nvSpPr>
          <p:cNvPr id="242" name="Google Shape;24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3" name="Google Shape;243;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44" name="Google Shape;24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8" name="Shape 248"/>
        <p:cNvGrpSpPr/>
        <p:nvPr/>
      </p:nvGrpSpPr>
      <p:grpSpPr>
        <a:xfrm>
          <a:off x="0" y="0"/>
          <a:ext cx="0" cy="0"/>
          <a:chOff x="0" y="0"/>
          <a:chExt cx="0" cy="0"/>
        </a:xfrm>
      </p:grpSpPr>
      <p:sp>
        <p:nvSpPr>
          <p:cNvPr id="249" name="Google Shape;249;p26"/>
          <p:cNvSpPr txBox="1"/>
          <p:nvPr>
            <p:ph type="ctrTitle"/>
          </p:nvPr>
        </p:nvSpPr>
        <p:spPr>
          <a:xfrm>
            <a:off x="4559896" y="1330150"/>
            <a:ext cx="3617700" cy="167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4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50" name="Google Shape;250;p26"/>
          <p:cNvSpPr txBox="1"/>
          <p:nvPr>
            <p:ph idx="1" type="subTitle"/>
          </p:nvPr>
        </p:nvSpPr>
        <p:spPr>
          <a:xfrm>
            <a:off x="4559896" y="3221288"/>
            <a:ext cx="3617700" cy="2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251" name="Google Shape;251;p26"/>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252" name="Google Shape;252;p26"/>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253" name="Google Shape;253;p26"/>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254" name="Google Shape;254;p26"/>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5" name="Shape 255"/>
        <p:cNvGrpSpPr/>
        <p:nvPr/>
      </p:nvGrpSpPr>
      <p:grpSpPr>
        <a:xfrm>
          <a:off x="0" y="0"/>
          <a:ext cx="0" cy="0"/>
          <a:chOff x="0" y="0"/>
          <a:chExt cx="0" cy="0"/>
        </a:xfrm>
      </p:grpSpPr>
      <p:sp>
        <p:nvSpPr>
          <p:cNvPr id="256" name="Google Shape;256;p27"/>
          <p:cNvSpPr txBox="1"/>
          <p:nvPr>
            <p:ph type="title"/>
          </p:nvPr>
        </p:nvSpPr>
        <p:spPr>
          <a:xfrm>
            <a:off x="4560000" y="2422857"/>
            <a:ext cx="3617700" cy="71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57" name="Google Shape;257;p27"/>
          <p:cNvSpPr txBox="1"/>
          <p:nvPr>
            <p:ph hasCustomPrompt="1" idx="2" type="title"/>
          </p:nvPr>
        </p:nvSpPr>
        <p:spPr>
          <a:xfrm>
            <a:off x="7208900" y="1643715"/>
            <a:ext cx="968700" cy="50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36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258" name="Google Shape;258;p27"/>
          <p:cNvSpPr txBox="1"/>
          <p:nvPr>
            <p:ph idx="1" type="subTitle"/>
          </p:nvPr>
        </p:nvSpPr>
        <p:spPr>
          <a:xfrm>
            <a:off x="4559896" y="3410236"/>
            <a:ext cx="3617700" cy="2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259" name="Google Shape;259;p27"/>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260" name="Google Shape;260;p27"/>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261" name="Google Shape;261;p27"/>
          <p:cNvSpPr txBox="1"/>
          <p:nvPr>
            <p:ph idx="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262" name="Google Shape;262;p27"/>
          <p:cNvSpPr txBox="1"/>
          <p:nvPr>
            <p:ph idx="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3" name="Shape 263"/>
        <p:cNvGrpSpPr/>
        <p:nvPr/>
      </p:nvGrpSpPr>
      <p:grpSpPr>
        <a:xfrm>
          <a:off x="0" y="0"/>
          <a:ext cx="0" cy="0"/>
          <a:chOff x="0" y="0"/>
          <a:chExt cx="0" cy="0"/>
        </a:xfrm>
      </p:grpSpPr>
      <p:sp>
        <p:nvSpPr>
          <p:cNvPr id="264" name="Google Shape;264;p28"/>
          <p:cNvSpPr txBox="1"/>
          <p:nvPr>
            <p:ph idx="1" type="subTitle"/>
          </p:nvPr>
        </p:nvSpPr>
        <p:spPr>
          <a:xfrm>
            <a:off x="714300" y="1233550"/>
            <a:ext cx="7715400" cy="33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200"/>
              <a:buFont typeface="Anaheim"/>
              <a:buAutoNum type="arabicPeriod"/>
              <a:defRPr sz="11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p:txBody>
      </p:sp>
      <p:sp>
        <p:nvSpPr>
          <p:cNvPr id="265" name="Google Shape;265;p28"/>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266" name="Google Shape;266;p28"/>
          <p:cNvCxnSpPr>
            <a:stCxn id="267"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268" name="Google Shape;268;p28"/>
          <p:cNvCxnSpPr>
            <a:endCxn id="269"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270" name="Google Shape;270;p28"/>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271" name="Google Shape;271;p28"/>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2" name="Shape 272"/>
        <p:cNvGrpSpPr/>
        <p:nvPr/>
      </p:nvGrpSpPr>
      <p:grpSpPr>
        <a:xfrm>
          <a:off x="0" y="0"/>
          <a:ext cx="0" cy="0"/>
          <a:chOff x="0" y="0"/>
          <a:chExt cx="0" cy="0"/>
        </a:xfrm>
      </p:grpSpPr>
      <p:sp>
        <p:nvSpPr>
          <p:cNvPr id="273" name="Google Shape;273;p29"/>
          <p:cNvSpPr txBox="1"/>
          <p:nvPr>
            <p:ph type="title"/>
          </p:nvPr>
        </p:nvSpPr>
        <p:spPr>
          <a:xfrm>
            <a:off x="4829750" y="2669178"/>
            <a:ext cx="2308500" cy="3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74" name="Google Shape;274;p29"/>
          <p:cNvSpPr txBox="1"/>
          <p:nvPr>
            <p:ph idx="1" type="subTitle"/>
          </p:nvPr>
        </p:nvSpPr>
        <p:spPr>
          <a:xfrm>
            <a:off x="4829750" y="3058380"/>
            <a:ext cx="2308500" cy="799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5" name="Google Shape;275;p29"/>
          <p:cNvSpPr txBox="1"/>
          <p:nvPr>
            <p:ph idx="2" type="title"/>
          </p:nvPr>
        </p:nvSpPr>
        <p:spPr>
          <a:xfrm>
            <a:off x="4829761" y="1235428"/>
            <a:ext cx="2308500" cy="3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76" name="Google Shape;276;p29"/>
          <p:cNvSpPr txBox="1"/>
          <p:nvPr>
            <p:ph idx="3" type="subTitle"/>
          </p:nvPr>
        </p:nvSpPr>
        <p:spPr>
          <a:xfrm>
            <a:off x="4829761" y="1624630"/>
            <a:ext cx="2308500" cy="799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7" name="Google Shape;277;p29"/>
          <p:cNvSpPr txBox="1"/>
          <p:nvPr>
            <p:ph idx="4" type="title"/>
          </p:nvPr>
        </p:nvSpPr>
        <p:spPr>
          <a:xfrm>
            <a:off x="714300" y="537275"/>
            <a:ext cx="2949900" cy="985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8" name="Google Shape;278;p29"/>
          <p:cNvSpPr txBox="1"/>
          <p:nvPr>
            <p:ph idx="5"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279" name="Google Shape;279;p29"/>
          <p:cNvSpPr txBox="1"/>
          <p:nvPr>
            <p:ph idx="6"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cxnSp>
        <p:nvCxnSpPr>
          <p:cNvPr id="280" name="Google Shape;280;p29"/>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281" name="Google Shape;281;p29"/>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2" name="Shape 282"/>
        <p:cNvGrpSpPr/>
        <p:nvPr/>
      </p:nvGrpSpPr>
      <p:grpSpPr>
        <a:xfrm>
          <a:off x="0" y="0"/>
          <a:ext cx="0" cy="0"/>
          <a:chOff x="0" y="0"/>
          <a:chExt cx="0" cy="0"/>
        </a:xfrm>
      </p:grpSpPr>
      <p:sp>
        <p:nvSpPr>
          <p:cNvPr id="283" name="Google Shape;283;p30"/>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284" name="Google Shape;284;p30"/>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285" name="Google Shape;285;p30"/>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286" name="Google Shape;286;p30"/>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287" name="Google Shape;287;p30"/>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8" name="Shape 288"/>
        <p:cNvGrpSpPr/>
        <p:nvPr/>
      </p:nvGrpSpPr>
      <p:grpSpPr>
        <a:xfrm>
          <a:off x="0" y="0"/>
          <a:ext cx="0" cy="0"/>
          <a:chOff x="0" y="0"/>
          <a:chExt cx="0" cy="0"/>
        </a:xfrm>
      </p:grpSpPr>
      <p:sp>
        <p:nvSpPr>
          <p:cNvPr id="289" name="Google Shape;289;p31"/>
          <p:cNvSpPr txBox="1"/>
          <p:nvPr>
            <p:ph idx="1" type="subTitle"/>
          </p:nvPr>
        </p:nvSpPr>
        <p:spPr>
          <a:xfrm>
            <a:off x="714300" y="2052533"/>
            <a:ext cx="3789000" cy="210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Anaheim"/>
              <a:buChar char="●"/>
              <a:defRPr sz="1400"/>
            </a:lvl1pPr>
            <a:lvl2pPr lvl="1" rtl="0">
              <a:lnSpc>
                <a:spcPct val="100000"/>
              </a:lnSpc>
              <a:spcBef>
                <a:spcPts val="0"/>
              </a:spcBef>
              <a:spcAft>
                <a:spcPts val="0"/>
              </a:spcAft>
              <a:buClr>
                <a:srgbClr val="595959"/>
              </a:buClr>
              <a:buSzPts val="1400"/>
              <a:buFont typeface="Anaheim"/>
              <a:buChar char="○"/>
              <a:defRPr/>
            </a:lvl2pPr>
            <a:lvl3pPr lvl="2" rtl="0">
              <a:lnSpc>
                <a:spcPct val="100000"/>
              </a:lnSpc>
              <a:spcBef>
                <a:spcPts val="0"/>
              </a:spcBef>
              <a:spcAft>
                <a:spcPts val="0"/>
              </a:spcAft>
              <a:buClr>
                <a:srgbClr val="595959"/>
              </a:buClr>
              <a:buSzPts val="1400"/>
              <a:buFont typeface="Anaheim"/>
              <a:buChar char="■"/>
              <a:defRPr/>
            </a:lvl3pPr>
            <a:lvl4pPr lvl="3" rtl="0">
              <a:lnSpc>
                <a:spcPct val="100000"/>
              </a:lnSpc>
              <a:spcBef>
                <a:spcPts val="0"/>
              </a:spcBef>
              <a:spcAft>
                <a:spcPts val="0"/>
              </a:spcAft>
              <a:buClr>
                <a:srgbClr val="595959"/>
              </a:buClr>
              <a:buSzPts val="1400"/>
              <a:buFont typeface="Anaheim"/>
              <a:buChar char="●"/>
              <a:defRPr/>
            </a:lvl4pPr>
            <a:lvl5pPr lvl="4" rtl="0">
              <a:lnSpc>
                <a:spcPct val="100000"/>
              </a:lnSpc>
              <a:spcBef>
                <a:spcPts val="0"/>
              </a:spcBef>
              <a:spcAft>
                <a:spcPts val="0"/>
              </a:spcAft>
              <a:buClr>
                <a:srgbClr val="595959"/>
              </a:buClr>
              <a:buSzPts val="1400"/>
              <a:buFont typeface="Anaheim"/>
              <a:buChar char="○"/>
              <a:defRPr/>
            </a:lvl5pPr>
            <a:lvl6pPr lvl="5" rtl="0">
              <a:lnSpc>
                <a:spcPct val="100000"/>
              </a:lnSpc>
              <a:spcBef>
                <a:spcPts val="0"/>
              </a:spcBef>
              <a:spcAft>
                <a:spcPts val="0"/>
              </a:spcAft>
              <a:buClr>
                <a:srgbClr val="595959"/>
              </a:buClr>
              <a:buSzPts val="1400"/>
              <a:buFont typeface="Anaheim"/>
              <a:buChar char="■"/>
              <a:defRPr/>
            </a:lvl6pPr>
            <a:lvl7pPr lvl="6" rtl="0">
              <a:lnSpc>
                <a:spcPct val="100000"/>
              </a:lnSpc>
              <a:spcBef>
                <a:spcPts val="0"/>
              </a:spcBef>
              <a:spcAft>
                <a:spcPts val="0"/>
              </a:spcAft>
              <a:buClr>
                <a:srgbClr val="595959"/>
              </a:buClr>
              <a:buSzPts val="1400"/>
              <a:buFont typeface="Anaheim"/>
              <a:buChar char="●"/>
              <a:defRPr/>
            </a:lvl7pPr>
            <a:lvl8pPr lvl="7" rtl="0">
              <a:lnSpc>
                <a:spcPct val="100000"/>
              </a:lnSpc>
              <a:spcBef>
                <a:spcPts val="0"/>
              </a:spcBef>
              <a:spcAft>
                <a:spcPts val="0"/>
              </a:spcAft>
              <a:buClr>
                <a:srgbClr val="595959"/>
              </a:buClr>
              <a:buSzPts val="1400"/>
              <a:buFont typeface="Anaheim"/>
              <a:buChar char="○"/>
              <a:defRPr/>
            </a:lvl8pPr>
            <a:lvl9pPr lvl="8" rtl="0">
              <a:lnSpc>
                <a:spcPct val="100000"/>
              </a:lnSpc>
              <a:spcBef>
                <a:spcPts val="0"/>
              </a:spcBef>
              <a:spcAft>
                <a:spcPts val="0"/>
              </a:spcAft>
              <a:buClr>
                <a:srgbClr val="595959"/>
              </a:buClr>
              <a:buSzPts val="1400"/>
              <a:buFont typeface="Anaheim"/>
              <a:buChar char="■"/>
              <a:defRPr/>
            </a:lvl9pPr>
          </a:lstStyle>
          <a:p/>
        </p:txBody>
      </p:sp>
      <p:sp>
        <p:nvSpPr>
          <p:cNvPr id="290" name="Google Shape;290;p31"/>
          <p:cNvSpPr txBox="1"/>
          <p:nvPr>
            <p:ph type="title"/>
          </p:nvPr>
        </p:nvSpPr>
        <p:spPr>
          <a:xfrm>
            <a:off x="714300" y="864708"/>
            <a:ext cx="3634800" cy="1065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1" name="Google Shape;291;p31"/>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292" name="Google Shape;292;p31"/>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cxnSp>
        <p:nvCxnSpPr>
          <p:cNvPr id="293" name="Google Shape;293;p31"/>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294" name="Google Shape;294;p3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idx="1" type="subTitle"/>
          </p:nvPr>
        </p:nvSpPr>
        <p:spPr>
          <a:xfrm>
            <a:off x="714300" y="1233550"/>
            <a:ext cx="7715400" cy="33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200"/>
              <a:buFont typeface="Anaheim"/>
              <a:buAutoNum type="arabicPeriod"/>
              <a:defRPr sz="11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p:txBody>
      </p:sp>
      <p:sp>
        <p:nvSpPr>
          <p:cNvPr id="25" name="Google Shape;25;p4"/>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26" name="Google Shape;26;p4"/>
          <p:cNvCxnSpPr>
            <a:stCxn id="27"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28" name="Google Shape;28;p4"/>
          <p:cNvCxnSpPr>
            <a:endCxn id="29"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30" name="Google Shape;30;p4"/>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1" name="Google Shape;31;p4"/>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5" name="Shape 295"/>
        <p:cNvGrpSpPr/>
        <p:nvPr/>
      </p:nvGrpSpPr>
      <p:grpSpPr>
        <a:xfrm>
          <a:off x="0" y="0"/>
          <a:ext cx="0" cy="0"/>
          <a:chOff x="0" y="0"/>
          <a:chExt cx="0" cy="0"/>
        </a:xfrm>
      </p:grpSpPr>
      <p:sp>
        <p:nvSpPr>
          <p:cNvPr id="296" name="Google Shape;296;p32"/>
          <p:cNvSpPr txBox="1"/>
          <p:nvPr>
            <p:ph type="title"/>
          </p:nvPr>
        </p:nvSpPr>
        <p:spPr>
          <a:xfrm>
            <a:off x="2005350" y="1016450"/>
            <a:ext cx="5133300" cy="286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297" name="Google Shape;297;p32"/>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298" name="Google Shape;298;p32"/>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299" name="Google Shape;299;p32"/>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00" name="Google Shape;300;p32"/>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1" name="Shape 301"/>
        <p:cNvGrpSpPr/>
        <p:nvPr/>
      </p:nvGrpSpPr>
      <p:grpSpPr>
        <a:xfrm>
          <a:off x="0" y="0"/>
          <a:ext cx="0" cy="0"/>
          <a:chOff x="0" y="0"/>
          <a:chExt cx="0" cy="0"/>
        </a:xfrm>
      </p:grpSpPr>
      <p:sp>
        <p:nvSpPr>
          <p:cNvPr id="302" name="Google Shape;302;p33"/>
          <p:cNvSpPr txBox="1"/>
          <p:nvPr>
            <p:ph type="title"/>
          </p:nvPr>
        </p:nvSpPr>
        <p:spPr>
          <a:xfrm>
            <a:off x="990175" y="1241200"/>
            <a:ext cx="3582000" cy="8892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3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03" name="Google Shape;303;p33"/>
          <p:cNvSpPr txBox="1"/>
          <p:nvPr>
            <p:ph idx="1" type="subTitle"/>
          </p:nvPr>
        </p:nvSpPr>
        <p:spPr>
          <a:xfrm>
            <a:off x="990175" y="2213250"/>
            <a:ext cx="3518100" cy="136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304" name="Google Shape;304;p3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305" name="Google Shape;305;p33"/>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306" name="Google Shape;306;p33"/>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07" name="Google Shape;307;p33"/>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8" name="Shape 308"/>
        <p:cNvGrpSpPr/>
        <p:nvPr/>
      </p:nvGrpSpPr>
      <p:grpSpPr>
        <a:xfrm>
          <a:off x="0" y="0"/>
          <a:ext cx="0" cy="0"/>
          <a:chOff x="0" y="0"/>
          <a:chExt cx="0" cy="0"/>
        </a:xfrm>
      </p:grpSpPr>
      <p:sp>
        <p:nvSpPr>
          <p:cNvPr id="309" name="Google Shape;309;p34"/>
          <p:cNvSpPr txBox="1"/>
          <p:nvPr>
            <p:ph type="title"/>
          </p:nvPr>
        </p:nvSpPr>
        <p:spPr>
          <a:xfrm>
            <a:off x="797700" y="3325911"/>
            <a:ext cx="4287000" cy="1244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10" name="Google Shape;310;p34"/>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311" name="Google Shape;311;p34"/>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312" name="Google Shape;312;p34"/>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13" name="Google Shape;313;p34"/>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4" name="Shape 314"/>
        <p:cNvGrpSpPr/>
        <p:nvPr/>
      </p:nvGrpSpPr>
      <p:grpSpPr>
        <a:xfrm>
          <a:off x="0" y="0"/>
          <a:ext cx="0" cy="0"/>
          <a:chOff x="0" y="0"/>
          <a:chExt cx="0" cy="0"/>
        </a:xfrm>
      </p:grpSpPr>
      <p:sp>
        <p:nvSpPr>
          <p:cNvPr id="315" name="Google Shape;315;p35"/>
          <p:cNvSpPr txBox="1"/>
          <p:nvPr>
            <p:ph hasCustomPrompt="1" type="title"/>
          </p:nvPr>
        </p:nvSpPr>
        <p:spPr>
          <a:xfrm>
            <a:off x="1465050" y="1728425"/>
            <a:ext cx="6213900" cy="96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7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316" name="Google Shape;316;p35"/>
          <p:cNvSpPr txBox="1"/>
          <p:nvPr>
            <p:ph idx="1" type="subTitle"/>
          </p:nvPr>
        </p:nvSpPr>
        <p:spPr>
          <a:xfrm>
            <a:off x="2558800" y="2898475"/>
            <a:ext cx="4015800" cy="44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317" name="Google Shape;317;p35"/>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318" name="Google Shape;318;p35"/>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319" name="Google Shape;319;p35"/>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20" name="Google Shape;320;p35"/>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21" name="Shape 321"/>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322" name="Shape 322"/>
        <p:cNvGrpSpPr/>
        <p:nvPr/>
      </p:nvGrpSpPr>
      <p:grpSpPr>
        <a:xfrm>
          <a:off x="0" y="0"/>
          <a:ext cx="0" cy="0"/>
          <a:chOff x="0" y="0"/>
          <a:chExt cx="0" cy="0"/>
        </a:xfrm>
      </p:grpSpPr>
      <p:sp>
        <p:nvSpPr>
          <p:cNvPr id="323" name="Google Shape;323;p37"/>
          <p:cNvSpPr txBox="1"/>
          <p:nvPr>
            <p:ph type="title"/>
          </p:nvPr>
        </p:nvSpPr>
        <p:spPr>
          <a:xfrm>
            <a:off x="5869400" y="549600"/>
            <a:ext cx="2560200" cy="106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4" name="Google Shape;324;p37"/>
          <p:cNvSpPr txBox="1"/>
          <p:nvPr>
            <p:ph idx="2" type="title"/>
          </p:nvPr>
        </p:nvSpPr>
        <p:spPr>
          <a:xfrm>
            <a:off x="1959525" y="762750"/>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25" name="Google Shape;325;p37"/>
          <p:cNvSpPr txBox="1"/>
          <p:nvPr>
            <p:ph idx="1" type="subTitle"/>
          </p:nvPr>
        </p:nvSpPr>
        <p:spPr>
          <a:xfrm>
            <a:off x="1959525" y="1151939"/>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26" name="Google Shape;326;p37"/>
          <p:cNvSpPr txBox="1"/>
          <p:nvPr>
            <p:ph hasCustomPrompt="1" idx="3" type="title"/>
          </p:nvPr>
        </p:nvSpPr>
        <p:spPr>
          <a:xfrm>
            <a:off x="1078075" y="109470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327" name="Google Shape;327;p37"/>
          <p:cNvSpPr txBox="1"/>
          <p:nvPr>
            <p:ph idx="4" type="title"/>
          </p:nvPr>
        </p:nvSpPr>
        <p:spPr>
          <a:xfrm>
            <a:off x="1959525" y="2042145"/>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28" name="Google Shape;328;p37"/>
          <p:cNvSpPr txBox="1"/>
          <p:nvPr>
            <p:ph idx="5" type="subTitle"/>
          </p:nvPr>
        </p:nvSpPr>
        <p:spPr>
          <a:xfrm>
            <a:off x="1959525" y="2431334"/>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29" name="Google Shape;329;p37"/>
          <p:cNvSpPr txBox="1"/>
          <p:nvPr>
            <p:ph hasCustomPrompt="1" idx="6" type="title"/>
          </p:nvPr>
        </p:nvSpPr>
        <p:spPr>
          <a:xfrm>
            <a:off x="1078075" y="237409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330" name="Google Shape;330;p37"/>
          <p:cNvSpPr txBox="1"/>
          <p:nvPr>
            <p:ph idx="7" type="title"/>
          </p:nvPr>
        </p:nvSpPr>
        <p:spPr>
          <a:xfrm>
            <a:off x="1959525" y="3321540"/>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31" name="Google Shape;331;p37"/>
          <p:cNvSpPr txBox="1"/>
          <p:nvPr>
            <p:ph idx="8" type="subTitle"/>
          </p:nvPr>
        </p:nvSpPr>
        <p:spPr>
          <a:xfrm>
            <a:off x="1959525" y="3710729"/>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32" name="Google Shape;332;p37"/>
          <p:cNvSpPr txBox="1"/>
          <p:nvPr>
            <p:ph hasCustomPrompt="1" idx="9" type="title"/>
          </p:nvPr>
        </p:nvSpPr>
        <p:spPr>
          <a:xfrm>
            <a:off x="1078075" y="365348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cxnSp>
        <p:nvCxnSpPr>
          <p:cNvPr id="333" name="Google Shape;333;p37"/>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334" name="Google Shape;334;p37"/>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335" name="Google Shape;335;p37"/>
          <p:cNvSpPr txBox="1"/>
          <p:nvPr>
            <p:ph idx="1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36" name="Google Shape;336;p37"/>
          <p:cNvSpPr txBox="1"/>
          <p:nvPr>
            <p:ph idx="1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1_1_1">
    <p:spTree>
      <p:nvGrpSpPr>
        <p:cNvPr id="337" name="Shape 337"/>
        <p:cNvGrpSpPr/>
        <p:nvPr/>
      </p:nvGrpSpPr>
      <p:grpSpPr>
        <a:xfrm>
          <a:off x="0" y="0"/>
          <a:ext cx="0" cy="0"/>
          <a:chOff x="0" y="0"/>
          <a:chExt cx="0" cy="0"/>
        </a:xfrm>
      </p:grpSpPr>
      <p:sp>
        <p:nvSpPr>
          <p:cNvPr id="338" name="Google Shape;338;p38"/>
          <p:cNvSpPr txBox="1"/>
          <p:nvPr>
            <p:ph idx="1" type="subTitle"/>
          </p:nvPr>
        </p:nvSpPr>
        <p:spPr>
          <a:xfrm>
            <a:off x="714300"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9" name="Google Shape;339;p38"/>
          <p:cNvSpPr txBox="1"/>
          <p:nvPr>
            <p:ph type="title"/>
          </p:nvPr>
        </p:nvSpPr>
        <p:spPr>
          <a:xfrm>
            <a:off x="714300"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40" name="Google Shape;340;p38"/>
          <p:cNvSpPr txBox="1"/>
          <p:nvPr>
            <p:ph idx="2" type="subTitle"/>
          </p:nvPr>
        </p:nvSpPr>
        <p:spPr>
          <a:xfrm>
            <a:off x="3539554"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1" name="Google Shape;341;p38"/>
          <p:cNvSpPr txBox="1"/>
          <p:nvPr>
            <p:ph idx="3" type="title"/>
          </p:nvPr>
        </p:nvSpPr>
        <p:spPr>
          <a:xfrm>
            <a:off x="3539554"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42" name="Google Shape;342;p38"/>
          <p:cNvSpPr txBox="1"/>
          <p:nvPr>
            <p:ph idx="4" type="subTitle"/>
          </p:nvPr>
        </p:nvSpPr>
        <p:spPr>
          <a:xfrm>
            <a:off x="6364809"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3" name="Google Shape;343;p38"/>
          <p:cNvSpPr txBox="1"/>
          <p:nvPr>
            <p:ph idx="5" type="title"/>
          </p:nvPr>
        </p:nvSpPr>
        <p:spPr>
          <a:xfrm>
            <a:off x="6364809"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44" name="Google Shape;344;p38"/>
          <p:cNvSpPr txBox="1"/>
          <p:nvPr>
            <p:ph idx="6" type="subTitle"/>
          </p:nvPr>
        </p:nvSpPr>
        <p:spPr>
          <a:xfrm>
            <a:off x="714300"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5" name="Google Shape;345;p38"/>
          <p:cNvSpPr txBox="1"/>
          <p:nvPr>
            <p:ph idx="7" type="title"/>
          </p:nvPr>
        </p:nvSpPr>
        <p:spPr>
          <a:xfrm>
            <a:off x="714300"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46" name="Google Shape;346;p38"/>
          <p:cNvSpPr txBox="1"/>
          <p:nvPr>
            <p:ph idx="8" type="subTitle"/>
          </p:nvPr>
        </p:nvSpPr>
        <p:spPr>
          <a:xfrm>
            <a:off x="3539554"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7" name="Google Shape;347;p38"/>
          <p:cNvSpPr txBox="1"/>
          <p:nvPr>
            <p:ph idx="9" type="title"/>
          </p:nvPr>
        </p:nvSpPr>
        <p:spPr>
          <a:xfrm>
            <a:off x="3539554"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48" name="Google Shape;348;p38"/>
          <p:cNvSpPr txBox="1"/>
          <p:nvPr>
            <p:ph idx="13" type="subTitle"/>
          </p:nvPr>
        </p:nvSpPr>
        <p:spPr>
          <a:xfrm>
            <a:off x="6364809"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9" name="Google Shape;349;p38"/>
          <p:cNvSpPr txBox="1"/>
          <p:nvPr>
            <p:ph idx="14" type="title"/>
          </p:nvPr>
        </p:nvSpPr>
        <p:spPr>
          <a:xfrm>
            <a:off x="6364809"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350" name="Google Shape;350;p38"/>
          <p:cNvSpPr txBox="1"/>
          <p:nvPr>
            <p:ph idx="15"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51" name="Google Shape;351;p38"/>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352" name="Google Shape;352;p38"/>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353" name="Google Shape;353;p38"/>
          <p:cNvSpPr txBox="1"/>
          <p:nvPr>
            <p:ph idx="16"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54" name="Google Shape;354;p38"/>
          <p:cNvSpPr txBox="1"/>
          <p:nvPr>
            <p:ph idx="17"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_2">
    <p:spTree>
      <p:nvGrpSpPr>
        <p:cNvPr id="355" name="Shape 355"/>
        <p:cNvGrpSpPr/>
        <p:nvPr/>
      </p:nvGrpSpPr>
      <p:grpSpPr>
        <a:xfrm>
          <a:off x="0" y="0"/>
          <a:ext cx="0" cy="0"/>
          <a:chOff x="0" y="0"/>
          <a:chExt cx="0" cy="0"/>
        </a:xfrm>
      </p:grpSpPr>
      <p:sp>
        <p:nvSpPr>
          <p:cNvPr id="356" name="Google Shape;356;p39"/>
          <p:cNvSpPr txBox="1"/>
          <p:nvPr>
            <p:ph idx="1" type="subTitle"/>
          </p:nvPr>
        </p:nvSpPr>
        <p:spPr>
          <a:xfrm>
            <a:off x="719902" y="1849201"/>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7" name="Google Shape;357;p39"/>
          <p:cNvSpPr txBox="1"/>
          <p:nvPr>
            <p:ph type="title"/>
          </p:nvPr>
        </p:nvSpPr>
        <p:spPr>
          <a:xfrm>
            <a:off x="719900" y="1457400"/>
            <a:ext cx="2009700" cy="3894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358" name="Google Shape;358;p39"/>
          <p:cNvSpPr txBox="1"/>
          <p:nvPr>
            <p:ph idx="2" type="subTitle"/>
          </p:nvPr>
        </p:nvSpPr>
        <p:spPr>
          <a:xfrm>
            <a:off x="714298" y="3507523"/>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9" name="Google Shape;359;p39"/>
          <p:cNvSpPr txBox="1"/>
          <p:nvPr>
            <p:ph idx="3" type="title"/>
          </p:nvPr>
        </p:nvSpPr>
        <p:spPr>
          <a:xfrm>
            <a:off x="714300" y="3115724"/>
            <a:ext cx="2009700" cy="392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360" name="Google Shape;360;p39"/>
          <p:cNvSpPr txBox="1"/>
          <p:nvPr>
            <p:ph idx="4" type="subTitle"/>
          </p:nvPr>
        </p:nvSpPr>
        <p:spPr>
          <a:xfrm>
            <a:off x="3261994" y="3507523"/>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1" name="Google Shape;361;p39"/>
          <p:cNvSpPr txBox="1"/>
          <p:nvPr>
            <p:ph idx="5" type="title"/>
          </p:nvPr>
        </p:nvSpPr>
        <p:spPr>
          <a:xfrm>
            <a:off x="3261998" y="3115724"/>
            <a:ext cx="2009700" cy="3921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362" name="Google Shape;362;p39"/>
          <p:cNvSpPr txBox="1"/>
          <p:nvPr>
            <p:ph idx="6" type="subTitle"/>
          </p:nvPr>
        </p:nvSpPr>
        <p:spPr>
          <a:xfrm>
            <a:off x="3261994" y="1852444"/>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3" name="Google Shape;363;p39"/>
          <p:cNvSpPr txBox="1"/>
          <p:nvPr>
            <p:ph idx="7" type="title"/>
          </p:nvPr>
        </p:nvSpPr>
        <p:spPr>
          <a:xfrm>
            <a:off x="3261998" y="1460099"/>
            <a:ext cx="2009700" cy="3894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364" name="Google Shape;364;p39"/>
          <p:cNvSpPr txBox="1"/>
          <p:nvPr>
            <p:ph idx="8"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65" name="Google Shape;365;p39"/>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366" name="Google Shape;366;p39"/>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367" name="Google Shape;367;p39"/>
          <p:cNvSpPr txBox="1"/>
          <p:nvPr>
            <p:ph idx="9"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68" name="Google Shape;368;p39"/>
          <p:cNvSpPr txBox="1"/>
          <p:nvPr>
            <p:ph idx="1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369" name="Shape 369"/>
        <p:cNvGrpSpPr/>
        <p:nvPr/>
      </p:nvGrpSpPr>
      <p:grpSpPr>
        <a:xfrm>
          <a:off x="0" y="0"/>
          <a:ext cx="0" cy="0"/>
          <a:chOff x="0" y="0"/>
          <a:chExt cx="0" cy="0"/>
        </a:xfrm>
      </p:grpSpPr>
      <p:sp>
        <p:nvSpPr>
          <p:cNvPr id="370" name="Google Shape;370;p40"/>
          <p:cNvSpPr txBox="1"/>
          <p:nvPr>
            <p:ph hasCustomPrompt="1" type="title"/>
          </p:nvPr>
        </p:nvSpPr>
        <p:spPr>
          <a:xfrm>
            <a:off x="4696050" y="654108"/>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71" name="Google Shape;371;p40"/>
          <p:cNvSpPr txBox="1"/>
          <p:nvPr>
            <p:ph idx="1" type="subTitle"/>
          </p:nvPr>
        </p:nvSpPr>
        <p:spPr>
          <a:xfrm>
            <a:off x="4696050" y="1391692"/>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2" name="Google Shape;372;p40"/>
          <p:cNvSpPr txBox="1"/>
          <p:nvPr>
            <p:ph hasCustomPrompt="1" idx="2" type="title"/>
          </p:nvPr>
        </p:nvSpPr>
        <p:spPr>
          <a:xfrm>
            <a:off x="4696050" y="1999500"/>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73" name="Google Shape;373;p40"/>
          <p:cNvSpPr txBox="1"/>
          <p:nvPr>
            <p:ph idx="3" type="subTitle"/>
          </p:nvPr>
        </p:nvSpPr>
        <p:spPr>
          <a:xfrm>
            <a:off x="4696050" y="2737088"/>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4" name="Google Shape;374;p40"/>
          <p:cNvSpPr txBox="1"/>
          <p:nvPr>
            <p:ph hasCustomPrompt="1" idx="4" type="title"/>
          </p:nvPr>
        </p:nvSpPr>
        <p:spPr>
          <a:xfrm>
            <a:off x="4696050" y="3344892"/>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75" name="Google Shape;375;p40"/>
          <p:cNvSpPr txBox="1"/>
          <p:nvPr>
            <p:ph idx="5" type="subTitle"/>
          </p:nvPr>
        </p:nvSpPr>
        <p:spPr>
          <a:xfrm>
            <a:off x="4696050" y="4082409"/>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376" name="Google Shape;376;p40"/>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377" name="Google Shape;377;p40"/>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378" name="Google Shape;378;p40"/>
          <p:cNvSpPr txBox="1"/>
          <p:nvPr>
            <p:ph idx="6"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79" name="Google Shape;379;p40"/>
          <p:cNvSpPr txBox="1"/>
          <p:nvPr>
            <p:ph idx="7"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380" name="Shape 380"/>
        <p:cNvGrpSpPr/>
        <p:nvPr/>
      </p:nvGrpSpPr>
      <p:grpSpPr>
        <a:xfrm>
          <a:off x="0" y="0"/>
          <a:ext cx="0" cy="0"/>
          <a:chOff x="0" y="0"/>
          <a:chExt cx="0" cy="0"/>
        </a:xfrm>
      </p:grpSpPr>
      <p:sp>
        <p:nvSpPr>
          <p:cNvPr id="381" name="Google Shape;381;p41"/>
          <p:cNvSpPr txBox="1"/>
          <p:nvPr>
            <p:ph idx="1" type="subTitle"/>
          </p:nvPr>
        </p:nvSpPr>
        <p:spPr>
          <a:xfrm>
            <a:off x="1095300" y="2593175"/>
            <a:ext cx="2428200" cy="95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82" name="Google Shape;382;p41"/>
          <p:cNvSpPr txBox="1"/>
          <p:nvPr>
            <p:ph type="title"/>
          </p:nvPr>
        </p:nvSpPr>
        <p:spPr>
          <a:xfrm>
            <a:off x="1095300" y="1468600"/>
            <a:ext cx="2428200" cy="955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lgn="l">
              <a:spcBef>
                <a:spcPts val="0"/>
              </a:spcBef>
              <a:spcAft>
                <a:spcPts val="0"/>
              </a:spcAft>
              <a:buSzPts val="3000"/>
              <a:buNone/>
              <a:defRPr/>
            </a:lvl2pPr>
            <a:lvl3pPr lvl="2" rtl="0" algn="l">
              <a:spcBef>
                <a:spcPts val="0"/>
              </a:spcBef>
              <a:spcAft>
                <a:spcPts val="0"/>
              </a:spcAft>
              <a:buSzPts val="3000"/>
              <a:buNone/>
              <a:defRPr/>
            </a:lvl3pPr>
            <a:lvl4pPr lvl="3" rtl="0" algn="l">
              <a:spcBef>
                <a:spcPts val="0"/>
              </a:spcBef>
              <a:spcAft>
                <a:spcPts val="0"/>
              </a:spcAft>
              <a:buSzPts val="3000"/>
              <a:buNone/>
              <a:defRPr/>
            </a:lvl4pPr>
            <a:lvl5pPr lvl="4" rtl="0" algn="l">
              <a:spcBef>
                <a:spcPts val="0"/>
              </a:spcBef>
              <a:spcAft>
                <a:spcPts val="0"/>
              </a:spcAft>
              <a:buSzPts val="3000"/>
              <a:buNone/>
              <a:defRPr/>
            </a:lvl5pPr>
            <a:lvl6pPr lvl="5" rtl="0" algn="l">
              <a:spcBef>
                <a:spcPts val="0"/>
              </a:spcBef>
              <a:spcAft>
                <a:spcPts val="0"/>
              </a:spcAft>
              <a:buSzPts val="3000"/>
              <a:buNone/>
              <a:defRPr/>
            </a:lvl6pPr>
            <a:lvl7pPr lvl="6" rtl="0" algn="l">
              <a:spcBef>
                <a:spcPts val="0"/>
              </a:spcBef>
              <a:spcAft>
                <a:spcPts val="0"/>
              </a:spcAft>
              <a:buSzPts val="3000"/>
              <a:buNone/>
              <a:defRPr/>
            </a:lvl7pPr>
            <a:lvl8pPr lvl="7" rtl="0" algn="l">
              <a:spcBef>
                <a:spcPts val="0"/>
              </a:spcBef>
              <a:spcAft>
                <a:spcPts val="0"/>
              </a:spcAft>
              <a:buSzPts val="3000"/>
              <a:buNone/>
              <a:defRPr/>
            </a:lvl8pPr>
            <a:lvl9pPr lvl="8" rtl="0" algn="l">
              <a:spcBef>
                <a:spcPts val="0"/>
              </a:spcBef>
              <a:spcAft>
                <a:spcPts val="0"/>
              </a:spcAft>
              <a:buSzPts val="3000"/>
              <a:buNone/>
              <a:defRPr/>
            </a:lvl9pPr>
          </a:lstStyle>
          <a:p/>
        </p:txBody>
      </p:sp>
      <p:cxnSp>
        <p:nvCxnSpPr>
          <p:cNvPr id="383" name="Google Shape;383;p41"/>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4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385" name="Google Shape;385;p41"/>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86" name="Google Shape;386;p41"/>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 name="Shape 32"/>
        <p:cNvGrpSpPr/>
        <p:nvPr/>
      </p:nvGrpSpPr>
      <p:grpSpPr>
        <a:xfrm>
          <a:off x="0" y="0"/>
          <a:ext cx="0" cy="0"/>
          <a:chOff x="0" y="0"/>
          <a:chExt cx="0" cy="0"/>
        </a:xfrm>
      </p:grpSpPr>
      <p:sp>
        <p:nvSpPr>
          <p:cNvPr id="33" name="Google Shape;33;p5"/>
          <p:cNvSpPr txBox="1"/>
          <p:nvPr>
            <p:ph type="title"/>
          </p:nvPr>
        </p:nvSpPr>
        <p:spPr>
          <a:xfrm>
            <a:off x="4829750" y="2669178"/>
            <a:ext cx="2308500" cy="3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4" name="Google Shape;34;p5"/>
          <p:cNvSpPr txBox="1"/>
          <p:nvPr>
            <p:ph idx="1" type="subTitle"/>
          </p:nvPr>
        </p:nvSpPr>
        <p:spPr>
          <a:xfrm>
            <a:off x="4829750" y="3058380"/>
            <a:ext cx="2308500" cy="799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 name="Google Shape;35;p5"/>
          <p:cNvSpPr txBox="1"/>
          <p:nvPr>
            <p:ph idx="2" type="title"/>
          </p:nvPr>
        </p:nvSpPr>
        <p:spPr>
          <a:xfrm>
            <a:off x="4829761" y="1235428"/>
            <a:ext cx="2308500" cy="3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6" name="Google Shape;36;p5"/>
          <p:cNvSpPr txBox="1"/>
          <p:nvPr>
            <p:ph idx="3" type="subTitle"/>
          </p:nvPr>
        </p:nvSpPr>
        <p:spPr>
          <a:xfrm>
            <a:off x="4829761" y="1624630"/>
            <a:ext cx="2308500" cy="799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 name="Google Shape;37;p5"/>
          <p:cNvSpPr txBox="1"/>
          <p:nvPr>
            <p:ph idx="4" type="title"/>
          </p:nvPr>
        </p:nvSpPr>
        <p:spPr>
          <a:xfrm>
            <a:off x="714300" y="537275"/>
            <a:ext cx="2949900" cy="985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5"/>
          <p:cNvSpPr txBox="1"/>
          <p:nvPr>
            <p:ph idx="5"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9" name="Google Shape;39;p5"/>
          <p:cNvSpPr txBox="1"/>
          <p:nvPr>
            <p:ph idx="6"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cxnSp>
        <p:nvCxnSpPr>
          <p:cNvPr id="40" name="Google Shape;40;p5"/>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41" name="Google Shape;41;p5"/>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_1">
    <p:spTree>
      <p:nvGrpSpPr>
        <p:cNvPr id="387" name="Shape 387"/>
        <p:cNvGrpSpPr/>
        <p:nvPr/>
      </p:nvGrpSpPr>
      <p:grpSpPr>
        <a:xfrm>
          <a:off x="0" y="0"/>
          <a:ext cx="0" cy="0"/>
          <a:chOff x="0" y="0"/>
          <a:chExt cx="0" cy="0"/>
        </a:xfrm>
      </p:grpSpPr>
      <p:sp>
        <p:nvSpPr>
          <p:cNvPr id="388" name="Google Shape;388;p42"/>
          <p:cNvSpPr txBox="1"/>
          <p:nvPr>
            <p:ph idx="1" type="subTitle"/>
          </p:nvPr>
        </p:nvSpPr>
        <p:spPr>
          <a:xfrm>
            <a:off x="714325" y="1185950"/>
            <a:ext cx="7715400" cy="172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389" name="Google Shape;389;p42"/>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90" name="Google Shape;390;p42"/>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391" name="Google Shape;391;p42"/>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392" name="Google Shape;392;p42"/>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393" name="Google Shape;393;p42"/>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 1">
  <p:cSld name="CUSTOM_3_1_1_1">
    <p:spTree>
      <p:nvGrpSpPr>
        <p:cNvPr id="394" name="Shape 394"/>
        <p:cNvGrpSpPr/>
        <p:nvPr/>
      </p:nvGrpSpPr>
      <p:grpSpPr>
        <a:xfrm>
          <a:off x="0" y="0"/>
          <a:ext cx="0" cy="0"/>
          <a:chOff x="0" y="0"/>
          <a:chExt cx="0" cy="0"/>
        </a:xfrm>
      </p:grpSpPr>
      <p:sp>
        <p:nvSpPr>
          <p:cNvPr id="395" name="Google Shape;395;p43"/>
          <p:cNvSpPr txBox="1"/>
          <p:nvPr>
            <p:ph idx="1" type="subTitle"/>
          </p:nvPr>
        </p:nvSpPr>
        <p:spPr>
          <a:xfrm>
            <a:off x="714325" y="1185950"/>
            <a:ext cx="3761700" cy="341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396" name="Google Shape;396;p43"/>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7" name="Google Shape;397;p43"/>
          <p:cNvSpPr txBox="1"/>
          <p:nvPr>
            <p:ph idx="2" type="subTitle"/>
          </p:nvPr>
        </p:nvSpPr>
        <p:spPr>
          <a:xfrm>
            <a:off x="4668000" y="1185950"/>
            <a:ext cx="3761700" cy="341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cxnSp>
        <p:nvCxnSpPr>
          <p:cNvPr id="398" name="Google Shape;398;p43"/>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399" name="Google Shape;399;p4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400" name="Google Shape;400;p43"/>
          <p:cNvSpPr txBox="1"/>
          <p:nvPr>
            <p:ph idx="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401" name="Google Shape;401;p43"/>
          <p:cNvSpPr txBox="1"/>
          <p:nvPr>
            <p:ph idx="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402" name="Shape 402"/>
        <p:cNvGrpSpPr/>
        <p:nvPr/>
      </p:nvGrpSpPr>
      <p:grpSpPr>
        <a:xfrm>
          <a:off x="0" y="0"/>
          <a:ext cx="0" cy="0"/>
          <a:chOff x="0" y="0"/>
          <a:chExt cx="0" cy="0"/>
        </a:xfrm>
      </p:grpSpPr>
      <p:sp>
        <p:nvSpPr>
          <p:cNvPr id="403" name="Google Shape;403;p44"/>
          <p:cNvSpPr txBox="1"/>
          <p:nvPr>
            <p:ph idx="1" type="subTitle"/>
          </p:nvPr>
        </p:nvSpPr>
        <p:spPr>
          <a:xfrm>
            <a:off x="4741200" y="1380300"/>
            <a:ext cx="3254700" cy="155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4" name="Google Shape;404;p44"/>
          <p:cNvSpPr txBox="1"/>
          <p:nvPr>
            <p:ph type="title"/>
          </p:nvPr>
        </p:nvSpPr>
        <p:spPr>
          <a:xfrm>
            <a:off x="4741200" y="547825"/>
            <a:ext cx="3254700" cy="77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5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405" name="Google Shape;405;p44"/>
          <p:cNvSpPr/>
          <p:nvPr/>
        </p:nvSpPr>
        <p:spPr>
          <a:xfrm>
            <a:off x="4307400" y="549600"/>
            <a:ext cx="4122300" cy="40548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4"/>
          <p:cNvSpPr txBox="1"/>
          <p:nvPr/>
        </p:nvSpPr>
        <p:spPr>
          <a:xfrm>
            <a:off x="4670100" y="3443475"/>
            <a:ext cx="3543300" cy="6666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rgbClr val="434343"/>
                </a:solidFill>
                <a:latin typeface="Barlow Semi Condensed"/>
                <a:ea typeface="Barlow Semi Condensed"/>
                <a:cs typeface="Barlow Semi Condensed"/>
                <a:sym typeface="Barlow Semi Condensed"/>
              </a:rPr>
              <a:t>CREDITS: This presentation template was created by </a:t>
            </a:r>
            <a:r>
              <a:rPr b="1" lang="en" sz="1200">
                <a:solidFill>
                  <a:srgbClr val="434343"/>
                </a:solidFill>
                <a:uFill>
                  <a:noFill/>
                </a:uFill>
                <a:latin typeface="Barlow Semi Condensed"/>
                <a:ea typeface="Barlow Semi Condensed"/>
                <a:cs typeface="Barlow Semi Condensed"/>
                <a:sym typeface="Barlow Semi Condensed"/>
                <a:hlinkClick r:id="rId2">
                  <a:extLst>
                    <a:ext uri="{A12FA001-AC4F-418D-AE19-62706E023703}">
                      <ahyp:hlinkClr val="tx"/>
                    </a:ext>
                  </a:extLst>
                </a:hlinkClick>
              </a:rPr>
              <a:t>Slidesgo</a:t>
            </a:r>
            <a:r>
              <a:rPr lang="en" sz="1200">
                <a:solidFill>
                  <a:srgbClr val="434343"/>
                </a:solidFill>
                <a:latin typeface="Barlow Semi Condensed"/>
                <a:ea typeface="Barlow Semi Condensed"/>
                <a:cs typeface="Barlow Semi Condensed"/>
                <a:sym typeface="Barlow Semi Condensed"/>
              </a:rPr>
              <a:t>, including icons by </a:t>
            </a:r>
            <a:r>
              <a:rPr b="1" lang="en" sz="1200">
                <a:solidFill>
                  <a:srgbClr val="434343"/>
                </a:solidFill>
                <a:uFill>
                  <a:noFill/>
                </a:uFill>
                <a:latin typeface="Barlow Semi Condensed"/>
                <a:ea typeface="Barlow Semi Condensed"/>
                <a:cs typeface="Barlow Semi Condensed"/>
                <a:sym typeface="Barlow Semi Condensed"/>
                <a:hlinkClick r:id="rId3">
                  <a:extLst>
                    <a:ext uri="{A12FA001-AC4F-418D-AE19-62706E023703}">
                      <ahyp:hlinkClr val="tx"/>
                    </a:ext>
                  </a:extLst>
                </a:hlinkClick>
              </a:rPr>
              <a:t>Flaticon</a:t>
            </a:r>
            <a:r>
              <a:rPr lang="en" sz="1200">
                <a:solidFill>
                  <a:srgbClr val="434343"/>
                </a:solidFill>
                <a:latin typeface="Barlow Semi Condensed"/>
                <a:ea typeface="Barlow Semi Condensed"/>
                <a:cs typeface="Barlow Semi Condensed"/>
                <a:sym typeface="Barlow Semi Condensed"/>
              </a:rPr>
              <a:t>, </a:t>
            </a:r>
            <a:r>
              <a:rPr lang="en" sz="1200">
                <a:solidFill>
                  <a:srgbClr val="434343"/>
                </a:solidFill>
                <a:latin typeface="Barlow Semi Condensed"/>
                <a:ea typeface="Barlow Semi Condensed"/>
                <a:cs typeface="Barlow Semi Condensed"/>
                <a:sym typeface="Barlow Semi Condensed"/>
              </a:rPr>
              <a:t>infographics</a:t>
            </a:r>
            <a:r>
              <a:rPr lang="en" sz="1200">
                <a:solidFill>
                  <a:srgbClr val="434343"/>
                </a:solidFill>
                <a:latin typeface="Barlow Semi Condensed"/>
                <a:ea typeface="Barlow Semi Condensed"/>
                <a:cs typeface="Barlow Semi Condensed"/>
                <a:sym typeface="Barlow Semi Condensed"/>
              </a:rPr>
              <a:t> &amp; images by </a:t>
            </a:r>
            <a:r>
              <a:rPr b="1" lang="en" sz="1200">
                <a:solidFill>
                  <a:srgbClr val="434343"/>
                </a:solidFill>
                <a:uFill>
                  <a:noFill/>
                </a:uFill>
                <a:latin typeface="Barlow Semi Condensed"/>
                <a:ea typeface="Barlow Semi Condensed"/>
                <a:cs typeface="Barlow Semi Condensed"/>
                <a:sym typeface="Barlow Semi Condensed"/>
                <a:hlinkClick r:id="rId4">
                  <a:extLst>
                    <a:ext uri="{A12FA001-AC4F-418D-AE19-62706E023703}">
                      <ahyp:hlinkClr val="tx"/>
                    </a:ext>
                  </a:extLst>
                </a:hlinkClick>
              </a:rPr>
              <a:t>Freepik</a:t>
            </a:r>
            <a:r>
              <a:rPr b="1" lang="en" sz="1200">
                <a:solidFill>
                  <a:srgbClr val="434343"/>
                </a:solidFill>
                <a:latin typeface="Barlow Semi Condensed"/>
                <a:ea typeface="Barlow Semi Condensed"/>
                <a:cs typeface="Barlow Semi Condensed"/>
                <a:sym typeface="Barlow Semi Condensed"/>
              </a:rPr>
              <a:t> </a:t>
            </a:r>
            <a:r>
              <a:rPr lang="en" sz="1200">
                <a:solidFill>
                  <a:srgbClr val="434343"/>
                </a:solidFill>
                <a:latin typeface="Barlow Semi Condensed"/>
                <a:ea typeface="Barlow Semi Condensed"/>
                <a:cs typeface="Barlow Semi Condensed"/>
                <a:sym typeface="Barlow Semi Condensed"/>
              </a:rPr>
              <a:t>and illustrations by </a:t>
            </a:r>
            <a:r>
              <a:rPr b="1" lang="en" sz="1200">
                <a:solidFill>
                  <a:srgbClr val="434343"/>
                </a:solidFill>
                <a:uFill>
                  <a:noFill/>
                </a:uFill>
                <a:latin typeface="Barlow Semi Condensed"/>
                <a:ea typeface="Barlow Semi Condensed"/>
                <a:cs typeface="Barlow Semi Condensed"/>
                <a:sym typeface="Barlow Semi Condensed"/>
                <a:hlinkClick r:id="rId5">
                  <a:extLst>
                    <a:ext uri="{A12FA001-AC4F-418D-AE19-62706E023703}">
                      <ahyp:hlinkClr val="tx"/>
                    </a:ext>
                  </a:extLst>
                </a:hlinkClick>
              </a:rPr>
              <a:t>Storyset</a:t>
            </a:r>
            <a:endParaRPr sz="1200">
              <a:latin typeface="Barlow Semi Condensed"/>
              <a:ea typeface="Barlow Semi Condensed"/>
              <a:cs typeface="Barlow Semi Condensed"/>
              <a:sym typeface="Barlow Semi Condensed"/>
            </a:endParaRPr>
          </a:p>
        </p:txBody>
      </p:sp>
      <p:cxnSp>
        <p:nvCxnSpPr>
          <p:cNvPr id="407" name="Google Shape;407;p44"/>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408" name="Google Shape;408;p44"/>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409" name="Google Shape;409;p44"/>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410" name="Google Shape;410;p44"/>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
    <p:spTree>
      <p:nvGrpSpPr>
        <p:cNvPr id="411" name="Shape 411"/>
        <p:cNvGrpSpPr/>
        <p:nvPr/>
      </p:nvGrpSpPr>
      <p:grpSpPr>
        <a:xfrm>
          <a:off x="0" y="0"/>
          <a:ext cx="0" cy="0"/>
          <a:chOff x="0" y="0"/>
          <a:chExt cx="0" cy="0"/>
        </a:xfrm>
      </p:grpSpPr>
      <p:grpSp>
        <p:nvGrpSpPr>
          <p:cNvPr id="412" name="Google Shape;412;p45"/>
          <p:cNvGrpSpPr/>
          <p:nvPr/>
        </p:nvGrpSpPr>
        <p:grpSpPr>
          <a:xfrm>
            <a:off x="1265868" y="549590"/>
            <a:ext cx="528885" cy="545802"/>
            <a:chOff x="-1507225" y="3988588"/>
            <a:chExt cx="575250" cy="593650"/>
          </a:xfrm>
        </p:grpSpPr>
        <p:sp>
          <p:nvSpPr>
            <p:cNvPr id="413" name="Google Shape;413;p45"/>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5"/>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5"/>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 name="Google Shape;416;p45"/>
          <p:cNvSpPr/>
          <p:nvPr/>
        </p:nvSpPr>
        <p:spPr>
          <a:xfrm>
            <a:off x="8000289" y="43292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5"/>
          <p:cNvSpPr/>
          <p:nvPr/>
        </p:nvSpPr>
        <p:spPr>
          <a:xfrm>
            <a:off x="2124267" y="7937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5"/>
          <p:cNvSpPr/>
          <p:nvPr/>
        </p:nvSpPr>
        <p:spPr>
          <a:xfrm>
            <a:off x="1752493" y="1227772"/>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5"/>
          <p:cNvSpPr/>
          <p:nvPr/>
        </p:nvSpPr>
        <p:spPr>
          <a:xfrm>
            <a:off x="1038417" y="793730"/>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5"/>
          <p:cNvSpPr/>
          <p:nvPr/>
        </p:nvSpPr>
        <p:spPr>
          <a:xfrm>
            <a:off x="7339115" y="420825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5"/>
          <p:cNvSpPr/>
          <p:nvPr/>
        </p:nvSpPr>
        <p:spPr>
          <a:xfrm>
            <a:off x="2275515" y="109540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5"/>
          <p:cNvSpPr/>
          <p:nvPr/>
        </p:nvSpPr>
        <p:spPr>
          <a:xfrm>
            <a:off x="714289" y="20306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 name="Google Shape;423;p45"/>
          <p:cNvGrpSpPr/>
          <p:nvPr/>
        </p:nvGrpSpPr>
        <p:grpSpPr>
          <a:xfrm>
            <a:off x="7711188" y="3642869"/>
            <a:ext cx="387316" cy="399705"/>
            <a:chOff x="-1507225" y="3988588"/>
            <a:chExt cx="575250" cy="593650"/>
          </a:xfrm>
        </p:grpSpPr>
        <p:sp>
          <p:nvSpPr>
            <p:cNvPr id="424" name="Google Shape;424;p45"/>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5"/>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5"/>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 name="Google Shape;427;p45"/>
          <p:cNvGrpSpPr/>
          <p:nvPr/>
        </p:nvGrpSpPr>
        <p:grpSpPr>
          <a:xfrm>
            <a:off x="873882" y="1242578"/>
            <a:ext cx="387296" cy="396831"/>
            <a:chOff x="874000" y="1401213"/>
            <a:chExt cx="581875" cy="596200"/>
          </a:xfrm>
        </p:grpSpPr>
        <p:sp>
          <p:nvSpPr>
            <p:cNvPr id="428" name="Google Shape;428;p45"/>
            <p:cNvSpPr/>
            <p:nvPr/>
          </p:nvSpPr>
          <p:spPr>
            <a:xfrm>
              <a:off x="874000" y="1401213"/>
              <a:ext cx="581875" cy="596200"/>
            </a:xfrm>
            <a:custGeom>
              <a:rect b="b" l="l" r="r" t="t"/>
              <a:pathLst>
                <a:path extrusionOk="0" fill="none" h="23848" w="23275">
                  <a:moveTo>
                    <a:pt x="1472" y="15694"/>
                  </a:moveTo>
                  <a:cubicBezTo>
                    <a:pt x="2943" y="18923"/>
                    <a:pt x="7071" y="21395"/>
                    <a:pt x="9073" y="21988"/>
                  </a:cubicBezTo>
                  <a:cubicBezTo>
                    <a:pt x="9073" y="21988"/>
                    <a:pt x="14407" y="23847"/>
                    <a:pt x="18391" y="20762"/>
                  </a:cubicBezTo>
                  <a:cubicBezTo>
                    <a:pt x="22396" y="17676"/>
                    <a:pt x="23275" y="11669"/>
                    <a:pt x="19495" y="5845"/>
                  </a:cubicBezTo>
                  <a:cubicBezTo>
                    <a:pt x="15735" y="1"/>
                    <a:pt x="7663" y="1247"/>
                    <a:pt x="4210" y="4537"/>
                  </a:cubicBezTo>
                  <a:cubicBezTo>
                    <a:pt x="757" y="7827"/>
                    <a:pt x="1" y="12445"/>
                    <a:pt x="1472" y="15694"/>
                  </a:cubicBezTo>
                  <a:close/>
                  <a:moveTo>
                    <a:pt x="12629" y="10320"/>
                  </a:moveTo>
                  <a:cubicBezTo>
                    <a:pt x="13937" y="11444"/>
                    <a:pt x="14018" y="13058"/>
                    <a:pt x="12731" y="13835"/>
                  </a:cubicBezTo>
                  <a:cubicBezTo>
                    <a:pt x="11975" y="14264"/>
                    <a:pt x="11076" y="14243"/>
                    <a:pt x="10361" y="13794"/>
                  </a:cubicBezTo>
                  <a:cubicBezTo>
                    <a:pt x="9523" y="13344"/>
                    <a:pt x="9175" y="12323"/>
                    <a:pt x="9564" y="11444"/>
                  </a:cubicBezTo>
                  <a:cubicBezTo>
                    <a:pt x="9932" y="10545"/>
                    <a:pt x="11341" y="9196"/>
                    <a:pt x="12629" y="1032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5"/>
            <p:cNvSpPr/>
            <p:nvPr/>
          </p:nvSpPr>
          <p:spPr>
            <a:xfrm>
              <a:off x="913850" y="1453838"/>
              <a:ext cx="493500" cy="508825"/>
            </a:xfrm>
            <a:custGeom>
              <a:rect b="b" l="l" r="r" t="t"/>
              <a:pathLst>
                <a:path extrusionOk="0" fill="none" h="20353" w="19740">
                  <a:moveTo>
                    <a:pt x="2820" y="2882"/>
                  </a:moveTo>
                  <a:cubicBezTo>
                    <a:pt x="2309" y="4476"/>
                    <a:pt x="2085" y="4925"/>
                    <a:pt x="1247" y="5722"/>
                  </a:cubicBezTo>
                  <a:cubicBezTo>
                    <a:pt x="430" y="6519"/>
                    <a:pt x="0" y="7827"/>
                    <a:pt x="82" y="8522"/>
                  </a:cubicBezTo>
                  <a:cubicBezTo>
                    <a:pt x="205" y="9339"/>
                    <a:pt x="246" y="10177"/>
                    <a:pt x="205" y="10994"/>
                  </a:cubicBezTo>
                  <a:cubicBezTo>
                    <a:pt x="164" y="12138"/>
                    <a:pt x="675" y="13242"/>
                    <a:pt x="1574" y="13977"/>
                  </a:cubicBezTo>
                  <a:cubicBezTo>
                    <a:pt x="2289" y="14509"/>
                    <a:pt x="2922" y="15163"/>
                    <a:pt x="3413" y="15919"/>
                  </a:cubicBezTo>
                  <a:cubicBezTo>
                    <a:pt x="4149" y="16920"/>
                    <a:pt x="3903" y="17145"/>
                    <a:pt x="4986" y="17676"/>
                  </a:cubicBezTo>
                  <a:cubicBezTo>
                    <a:pt x="6069" y="18228"/>
                    <a:pt x="8113" y="19311"/>
                    <a:pt x="8113" y="19311"/>
                  </a:cubicBezTo>
                  <a:cubicBezTo>
                    <a:pt x="8113" y="19311"/>
                    <a:pt x="10442" y="20353"/>
                    <a:pt x="11505" y="19924"/>
                  </a:cubicBezTo>
                  <a:cubicBezTo>
                    <a:pt x="12547" y="19495"/>
                    <a:pt x="13793" y="17962"/>
                    <a:pt x="14611" y="17635"/>
                  </a:cubicBezTo>
                  <a:cubicBezTo>
                    <a:pt x="15428" y="17288"/>
                    <a:pt x="15796" y="18166"/>
                    <a:pt x="16879" y="16593"/>
                  </a:cubicBezTo>
                  <a:cubicBezTo>
                    <a:pt x="17962" y="14999"/>
                    <a:pt x="18268" y="13794"/>
                    <a:pt x="18922" y="13181"/>
                  </a:cubicBezTo>
                  <a:cubicBezTo>
                    <a:pt x="19576" y="12568"/>
                    <a:pt x="19740" y="10381"/>
                    <a:pt x="18841" y="9441"/>
                  </a:cubicBezTo>
                  <a:cubicBezTo>
                    <a:pt x="17962" y="8501"/>
                    <a:pt x="17512" y="7684"/>
                    <a:pt x="17369" y="6110"/>
                  </a:cubicBezTo>
                  <a:cubicBezTo>
                    <a:pt x="17247" y="4557"/>
                    <a:pt x="16797" y="3617"/>
                    <a:pt x="15142" y="3045"/>
                  </a:cubicBezTo>
                  <a:cubicBezTo>
                    <a:pt x="13487" y="2473"/>
                    <a:pt x="12261" y="1084"/>
                    <a:pt x="11648" y="552"/>
                  </a:cubicBezTo>
                  <a:cubicBezTo>
                    <a:pt x="11014" y="1"/>
                    <a:pt x="9339" y="144"/>
                    <a:pt x="8297" y="695"/>
                  </a:cubicBezTo>
                  <a:cubicBezTo>
                    <a:pt x="7254" y="1247"/>
                    <a:pt x="6294" y="348"/>
                    <a:pt x="5170" y="838"/>
                  </a:cubicBezTo>
                  <a:cubicBezTo>
                    <a:pt x="4823" y="1002"/>
                    <a:pt x="4516" y="1104"/>
                    <a:pt x="4230" y="1206"/>
                  </a:cubicBezTo>
                  <a:cubicBezTo>
                    <a:pt x="3924" y="1370"/>
                    <a:pt x="3638" y="1574"/>
                    <a:pt x="3372" y="1778"/>
                  </a:cubicBezTo>
                  <a:cubicBezTo>
                    <a:pt x="3106" y="2105"/>
                    <a:pt x="2922" y="2473"/>
                    <a:pt x="2820" y="2882"/>
                  </a:cubicBezTo>
                  <a:close/>
                  <a:moveTo>
                    <a:pt x="8092" y="8542"/>
                  </a:moveTo>
                  <a:cubicBezTo>
                    <a:pt x="8787" y="8685"/>
                    <a:pt x="9155" y="7418"/>
                    <a:pt x="10381" y="7398"/>
                  </a:cubicBezTo>
                  <a:cubicBezTo>
                    <a:pt x="11587" y="7377"/>
                    <a:pt x="10892" y="8031"/>
                    <a:pt x="11035" y="8215"/>
                  </a:cubicBezTo>
                  <a:cubicBezTo>
                    <a:pt x="11321" y="8460"/>
                    <a:pt x="11566" y="8746"/>
                    <a:pt x="11750" y="9073"/>
                  </a:cubicBezTo>
                  <a:cubicBezTo>
                    <a:pt x="11954" y="9339"/>
                    <a:pt x="12097" y="9645"/>
                    <a:pt x="12159" y="9972"/>
                  </a:cubicBezTo>
                  <a:cubicBezTo>
                    <a:pt x="12200" y="10606"/>
                    <a:pt x="12240" y="11015"/>
                    <a:pt x="12629" y="11546"/>
                  </a:cubicBezTo>
                  <a:cubicBezTo>
                    <a:pt x="13017" y="12057"/>
                    <a:pt x="12159" y="12098"/>
                    <a:pt x="11403" y="12261"/>
                  </a:cubicBezTo>
                  <a:cubicBezTo>
                    <a:pt x="10647" y="12424"/>
                    <a:pt x="10585" y="12363"/>
                    <a:pt x="10013" y="12792"/>
                  </a:cubicBezTo>
                  <a:cubicBezTo>
                    <a:pt x="9421" y="13242"/>
                    <a:pt x="8562" y="12465"/>
                    <a:pt x="8562" y="12465"/>
                  </a:cubicBezTo>
                  <a:cubicBezTo>
                    <a:pt x="8562" y="12465"/>
                    <a:pt x="8051" y="12281"/>
                    <a:pt x="7561" y="11403"/>
                  </a:cubicBezTo>
                  <a:cubicBezTo>
                    <a:pt x="7071" y="10524"/>
                    <a:pt x="7581" y="10381"/>
                    <a:pt x="7152" y="9666"/>
                  </a:cubicBezTo>
                  <a:cubicBezTo>
                    <a:pt x="6703" y="8951"/>
                    <a:pt x="7398" y="8419"/>
                    <a:pt x="8092" y="8542"/>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5"/>
            <p:cNvSpPr/>
            <p:nvPr/>
          </p:nvSpPr>
          <p:spPr>
            <a:xfrm>
              <a:off x="1104400" y="1532513"/>
              <a:ext cx="34750" cy="34750"/>
            </a:xfrm>
            <a:custGeom>
              <a:rect b="b" l="l" r="r" t="t"/>
              <a:pathLst>
                <a:path extrusionOk="0" fill="none" h="1390" w="1390">
                  <a:moveTo>
                    <a:pt x="1390" y="593"/>
                  </a:moveTo>
                  <a:cubicBezTo>
                    <a:pt x="1390" y="1124"/>
                    <a:pt x="756" y="1390"/>
                    <a:pt x="368" y="1022"/>
                  </a:cubicBezTo>
                  <a:cubicBezTo>
                    <a:pt x="0" y="654"/>
                    <a:pt x="266" y="0"/>
                    <a:pt x="797" y="0"/>
                  </a:cubicBezTo>
                  <a:lnTo>
                    <a:pt x="797" y="0"/>
                  </a:lnTo>
                  <a:cubicBezTo>
                    <a:pt x="1124" y="0"/>
                    <a:pt x="1390" y="266"/>
                    <a:pt x="1390" y="593"/>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5"/>
            <p:cNvSpPr/>
            <p:nvPr/>
          </p:nvSpPr>
          <p:spPr>
            <a:xfrm>
              <a:off x="1028275" y="1577463"/>
              <a:ext cx="12800" cy="12800"/>
            </a:xfrm>
            <a:custGeom>
              <a:rect b="b" l="l" r="r" t="t"/>
              <a:pathLst>
                <a:path extrusionOk="0" fill="none" h="512" w="512">
                  <a:moveTo>
                    <a:pt x="511" y="246"/>
                  </a:moveTo>
                  <a:cubicBezTo>
                    <a:pt x="511" y="389"/>
                    <a:pt x="409" y="511"/>
                    <a:pt x="266" y="511"/>
                  </a:cubicBezTo>
                  <a:cubicBezTo>
                    <a:pt x="123" y="511"/>
                    <a:pt x="1" y="389"/>
                    <a:pt x="1" y="246"/>
                  </a:cubicBezTo>
                  <a:cubicBezTo>
                    <a:pt x="1" y="103"/>
                    <a:pt x="123" y="1"/>
                    <a:pt x="266" y="1"/>
                  </a:cubicBezTo>
                  <a:cubicBezTo>
                    <a:pt x="409" y="1"/>
                    <a:pt x="511" y="103"/>
                    <a:pt x="511" y="24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5"/>
            <p:cNvSpPr/>
            <p:nvPr/>
          </p:nvSpPr>
          <p:spPr>
            <a:xfrm>
              <a:off x="1059450" y="1500338"/>
              <a:ext cx="22500" cy="22500"/>
            </a:xfrm>
            <a:custGeom>
              <a:rect b="b" l="l" r="r" t="t"/>
              <a:pathLst>
                <a:path extrusionOk="0" fill="none" h="900" w="900">
                  <a:moveTo>
                    <a:pt x="899" y="388"/>
                  </a:moveTo>
                  <a:cubicBezTo>
                    <a:pt x="899" y="736"/>
                    <a:pt x="470" y="899"/>
                    <a:pt x="225" y="654"/>
                  </a:cubicBezTo>
                  <a:cubicBezTo>
                    <a:pt x="0" y="429"/>
                    <a:pt x="164" y="0"/>
                    <a:pt x="511" y="0"/>
                  </a:cubicBezTo>
                  <a:cubicBezTo>
                    <a:pt x="715" y="0"/>
                    <a:pt x="899" y="184"/>
                    <a:pt x="899" y="38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5"/>
            <p:cNvSpPr/>
            <p:nvPr/>
          </p:nvSpPr>
          <p:spPr>
            <a:xfrm>
              <a:off x="992000" y="1641313"/>
              <a:ext cx="34250" cy="33750"/>
            </a:xfrm>
            <a:custGeom>
              <a:rect b="b" l="l" r="r" t="t"/>
              <a:pathLst>
                <a:path extrusionOk="0" fill="none" h="1350" w="1370">
                  <a:moveTo>
                    <a:pt x="1370" y="675"/>
                  </a:moveTo>
                  <a:cubicBezTo>
                    <a:pt x="1370" y="1063"/>
                    <a:pt x="1063" y="1350"/>
                    <a:pt x="696" y="1350"/>
                  </a:cubicBezTo>
                  <a:cubicBezTo>
                    <a:pt x="307" y="1350"/>
                    <a:pt x="1" y="1063"/>
                    <a:pt x="1" y="675"/>
                  </a:cubicBezTo>
                  <a:cubicBezTo>
                    <a:pt x="1" y="307"/>
                    <a:pt x="307" y="1"/>
                    <a:pt x="696" y="1"/>
                  </a:cubicBezTo>
                  <a:cubicBezTo>
                    <a:pt x="1063" y="1"/>
                    <a:pt x="1370" y="307"/>
                    <a:pt x="1370" y="67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5"/>
            <p:cNvSpPr/>
            <p:nvPr/>
          </p:nvSpPr>
          <p:spPr>
            <a:xfrm>
              <a:off x="1196850" y="1592288"/>
              <a:ext cx="27625" cy="27600"/>
            </a:xfrm>
            <a:custGeom>
              <a:rect b="b" l="l" r="r" t="t"/>
              <a:pathLst>
                <a:path extrusionOk="0" fill="none" h="1104" w="1105">
                  <a:moveTo>
                    <a:pt x="1104" y="470"/>
                  </a:moveTo>
                  <a:cubicBezTo>
                    <a:pt x="1104" y="879"/>
                    <a:pt x="593" y="1104"/>
                    <a:pt x="307" y="797"/>
                  </a:cubicBezTo>
                  <a:cubicBezTo>
                    <a:pt x="1" y="511"/>
                    <a:pt x="226" y="0"/>
                    <a:pt x="634" y="0"/>
                  </a:cubicBezTo>
                  <a:lnTo>
                    <a:pt x="634" y="0"/>
                  </a:lnTo>
                  <a:cubicBezTo>
                    <a:pt x="900" y="0"/>
                    <a:pt x="1104" y="205"/>
                    <a:pt x="1104" y="47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5"/>
            <p:cNvSpPr/>
            <p:nvPr/>
          </p:nvSpPr>
          <p:spPr>
            <a:xfrm>
              <a:off x="1208600" y="1523838"/>
              <a:ext cx="22500" cy="22500"/>
            </a:xfrm>
            <a:custGeom>
              <a:rect b="b" l="l" r="r" t="t"/>
              <a:pathLst>
                <a:path extrusionOk="0" fill="none" h="900" w="900">
                  <a:moveTo>
                    <a:pt x="900" y="388"/>
                  </a:moveTo>
                  <a:cubicBezTo>
                    <a:pt x="900" y="736"/>
                    <a:pt x="471" y="899"/>
                    <a:pt x="226" y="674"/>
                  </a:cubicBezTo>
                  <a:cubicBezTo>
                    <a:pt x="1" y="429"/>
                    <a:pt x="164" y="0"/>
                    <a:pt x="512" y="0"/>
                  </a:cubicBezTo>
                  <a:lnTo>
                    <a:pt x="512" y="0"/>
                  </a:lnTo>
                  <a:cubicBezTo>
                    <a:pt x="716" y="0"/>
                    <a:pt x="900" y="184"/>
                    <a:pt x="900" y="38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5"/>
            <p:cNvSpPr/>
            <p:nvPr/>
          </p:nvSpPr>
          <p:spPr>
            <a:xfrm>
              <a:off x="1277575" y="1600463"/>
              <a:ext cx="32200" cy="32700"/>
            </a:xfrm>
            <a:custGeom>
              <a:rect b="b" l="l" r="r" t="t"/>
              <a:pathLst>
                <a:path extrusionOk="0" fill="none" h="1308" w="1288">
                  <a:moveTo>
                    <a:pt x="1288" y="572"/>
                  </a:moveTo>
                  <a:cubicBezTo>
                    <a:pt x="1288" y="1063"/>
                    <a:pt x="695" y="1308"/>
                    <a:pt x="348" y="961"/>
                  </a:cubicBezTo>
                  <a:cubicBezTo>
                    <a:pt x="0" y="613"/>
                    <a:pt x="246" y="0"/>
                    <a:pt x="736" y="0"/>
                  </a:cubicBezTo>
                  <a:cubicBezTo>
                    <a:pt x="1043" y="0"/>
                    <a:pt x="1288" y="266"/>
                    <a:pt x="1288" y="572"/>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5"/>
            <p:cNvSpPr/>
            <p:nvPr/>
          </p:nvSpPr>
          <p:spPr>
            <a:xfrm>
              <a:off x="1299550" y="1719988"/>
              <a:ext cx="27100" cy="27625"/>
            </a:xfrm>
            <a:custGeom>
              <a:rect b="b" l="l" r="r" t="t"/>
              <a:pathLst>
                <a:path extrusionOk="0" fill="none" h="1105" w="1084">
                  <a:moveTo>
                    <a:pt x="1083" y="471"/>
                  </a:moveTo>
                  <a:cubicBezTo>
                    <a:pt x="1083" y="900"/>
                    <a:pt x="593" y="1104"/>
                    <a:pt x="286" y="798"/>
                  </a:cubicBezTo>
                  <a:cubicBezTo>
                    <a:pt x="0" y="512"/>
                    <a:pt x="204" y="1"/>
                    <a:pt x="613" y="1"/>
                  </a:cubicBezTo>
                  <a:lnTo>
                    <a:pt x="613" y="1"/>
                  </a:lnTo>
                  <a:cubicBezTo>
                    <a:pt x="879" y="1"/>
                    <a:pt x="1083" y="205"/>
                    <a:pt x="1083" y="47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5"/>
            <p:cNvSpPr/>
            <p:nvPr/>
          </p:nvSpPr>
          <p:spPr>
            <a:xfrm>
              <a:off x="1224450" y="1839538"/>
              <a:ext cx="30150" cy="29650"/>
            </a:xfrm>
            <a:custGeom>
              <a:rect b="b" l="l" r="r" t="t"/>
              <a:pathLst>
                <a:path extrusionOk="0" fill="none" h="1186" w="1206">
                  <a:moveTo>
                    <a:pt x="1206" y="511"/>
                  </a:moveTo>
                  <a:cubicBezTo>
                    <a:pt x="1206" y="961"/>
                    <a:pt x="654" y="1185"/>
                    <a:pt x="327" y="879"/>
                  </a:cubicBezTo>
                  <a:cubicBezTo>
                    <a:pt x="0" y="552"/>
                    <a:pt x="225" y="0"/>
                    <a:pt x="695" y="0"/>
                  </a:cubicBezTo>
                  <a:cubicBezTo>
                    <a:pt x="961" y="0"/>
                    <a:pt x="1206" y="225"/>
                    <a:pt x="1206" y="51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5"/>
            <p:cNvSpPr/>
            <p:nvPr/>
          </p:nvSpPr>
          <p:spPr>
            <a:xfrm>
              <a:off x="1079375" y="1852313"/>
              <a:ext cx="44975" cy="44975"/>
            </a:xfrm>
            <a:custGeom>
              <a:rect b="b" l="l" r="r" t="t"/>
              <a:pathLst>
                <a:path extrusionOk="0" fill="none" h="1799" w="1799">
                  <a:moveTo>
                    <a:pt x="1798" y="756"/>
                  </a:moveTo>
                  <a:cubicBezTo>
                    <a:pt x="1798" y="1451"/>
                    <a:pt x="981" y="1798"/>
                    <a:pt x="490" y="1308"/>
                  </a:cubicBezTo>
                  <a:cubicBezTo>
                    <a:pt x="0" y="817"/>
                    <a:pt x="347" y="0"/>
                    <a:pt x="1042" y="0"/>
                  </a:cubicBezTo>
                  <a:cubicBezTo>
                    <a:pt x="1451" y="0"/>
                    <a:pt x="1798" y="347"/>
                    <a:pt x="1798" y="75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5"/>
            <p:cNvSpPr/>
            <p:nvPr/>
          </p:nvSpPr>
          <p:spPr>
            <a:xfrm>
              <a:off x="1020625" y="1745538"/>
              <a:ext cx="22500" cy="22500"/>
            </a:xfrm>
            <a:custGeom>
              <a:rect b="b" l="l" r="r" t="t"/>
              <a:pathLst>
                <a:path extrusionOk="0" fill="none" h="900" w="900">
                  <a:moveTo>
                    <a:pt x="899" y="389"/>
                  </a:moveTo>
                  <a:cubicBezTo>
                    <a:pt x="899" y="716"/>
                    <a:pt x="491" y="900"/>
                    <a:pt x="245" y="654"/>
                  </a:cubicBezTo>
                  <a:cubicBezTo>
                    <a:pt x="0" y="409"/>
                    <a:pt x="164" y="0"/>
                    <a:pt x="511" y="0"/>
                  </a:cubicBezTo>
                  <a:cubicBezTo>
                    <a:pt x="715" y="0"/>
                    <a:pt x="899" y="164"/>
                    <a:pt x="899" y="38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5"/>
            <p:cNvSpPr/>
            <p:nvPr/>
          </p:nvSpPr>
          <p:spPr>
            <a:xfrm>
              <a:off x="1117175" y="1794588"/>
              <a:ext cx="19950" cy="19925"/>
            </a:xfrm>
            <a:custGeom>
              <a:rect b="b" l="l" r="r" t="t"/>
              <a:pathLst>
                <a:path extrusionOk="0" fill="none" h="797" w="798">
                  <a:moveTo>
                    <a:pt x="797" y="347"/>
                  </a:moveTo>
                  <a:cubicBezTo>
                    <a:pt x="797" y="654"/>
                    <a:pt x="429" y="797"/>
                    <a:pt x="205" y="593"/>
                  </a:cubicBezTo>
                  <a:cubicBezTo>
                    <a:pt x="0" y="368"/>
                    <a:pt x="143" y="0"/>
                    <a:pt x="450" y="0"/>
                  </a:cubicBezTo>
                  <a:lnTo>
                    <a:pt x="450" y="0"/>
                  </a:lnTo>
                  <a:cubicBezTo>
                    <a:pt x="634" y="0"/>
                    <a:pt x="797" y="164"/>
                    <a:pt x="797" y="347"/>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5"/>
            <p:cNvSpPr/>
            <p:nvPr/>
          </p:nvSpPr>
          <p:spPr>
            <a:xfrm>
              <a:off x="951150" y="1702613"/>
              <a:ext cx="17375" cy="17925"/>
            </a:xfrm>
            <a:custGeom>
              <a:rect b="b" l="l" r="r" t="t"/>
              <a:pathLst>
                <a:path extrusionOk="0" fill="none" h="717" w="695">
                  <a:moveTo>
                    <a:pt x="695" y="307"/>
                  </a:moveTo>
                  <a:cubicBezTo>
                    <a:pt x="695" y="573"/>
                    <a:pt x="388" y="716"/>
                    <a:pt x="184" y="512"/>
                  </a:cubicBezTo>
                  <a:cubicBezTo>
                    <a:pt x="0" y="328"/>
                    <a:pt x="143" y="1"/>
                    <a:pt x="409" y="1"/>
                  </a:cubicBezTo>
                  <a:cubicBezTo>
                    <a:pt x="572" y="1"/>
                    <a:pt x="695" y="144"/>
                    <a:pt x="695" y="307"/>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5"/>
            <p:cNvSpPr/>
            <p:nvPr/>
          </p:nvSpPr>
          <p:spPr>
            <a:xfrm>
              <a:off x="1013475" y="1511063"/>
              <a:ext cx="14825" cy="14825"/>
            </a:xfrm>
            <a:custGeom>
              <a:rect b="b" l="l" r="r" t="t"/>
              <a:pathLst>
                <a:path extrusionOk="0" fill="none" h="593" w="593">
                  <a:moveTo>
                    <a:pt x="593" y="266"/>
                  </a:moveTo>
                  <a:cubicBezTo>
                    <a:pt x="593" y="491"/>
                    <a:pt x="327" y="593"/>
                    <a:pt x="164" y="450"/>
                  </a:cubicBezTo>
                  <a:cubicBezTo>
                    <a:pt x="0" y="286"/>
                    <a:pt x="123" y="0"/>
                    <a:pt x="347" y="0"/>
                  </a:cubicBezTo>
                  <a:cubicBezTo>
                    <a:pt x="490" y="0"/>
                    <a:pt x="593" y="123"/>
                    <a:pt x="593" y="26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5"/>
            <p:cNvSpPr/>
            <p:nvPr/>
          </p:nvSpPr>
          <p:spPr>
            <a:xfrm>
              <a:off x="1096725" y="1598413"/>
              <a:ext cx="10750" cy="10750"/>
            </a:xfrm>
            <a:custGeom>
              <a:rect b="b" l="l" r="r" t="t"/>
              <a:pathLst>
                <a:path extrusionOk="0" fill="none" h="430" w="430">
                  <a:moveTo>
                    <a:pt x="430" y="225"/>
                  </a:moveTo>
                  <a:cubicBezTo>
                    <a:pt x="430" y="348"/>
                    <a:pt x="328" y="430"/>
                    <a:pt x="205" y="430"/>
                  </a:cubicBezTo>
                  <a:cubicBezTo>
                    <a:pt x="83" y="430"/>
                    <a:pt x="1" y="327"/>
                    <a:pt x="1" y="225"/>
                  </a:cubicBezTo>
                  <a:cubicBezTo>
                    <a:pt x="1" y="103"/>
                    <a:pt x="83" y="0"/>
                    <a:pt x="205" y="0"/>
                  </a:cubicBezTo>
                  <a:cubicBezTo>
                    <a:pt x="328" y="0"/>
                    <a:pt x="409" y="103"/>
                    <a:pt x="430" y="22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5"/>
            <p:cNvSpPr/>
            <p:nvPr/>
          </p:nvSpPr>
          <p:spPr>
            <a:xfrm>
              <a:off x="1245400" y="1670963"/>
              <a:ext cx="17375" cy="17375"/>
            </a:xfrm>
            <a:custGeom>
              <a:rect b="b" l="l" r="r" t="t"/>
              <a:pathLst>
                <a:path extrusionOk="0" fill="none" h="695" w="695">
                  <a:moveTo>
                    <a:pt x="695" y="307"/>
                  </a:moveTo>
                  <a:cubicBezTo>
                    <a:pt x="695" y="572"/>
                    <a:pt x="368" y="695"/>
                    <a:pt x="184" y="511"/>
                  </a:cubicBezTo>
                  <a:cubicBezTo>
                    <a:pt x="0" y="327"/>
                    <a:pt x="123" y="0"/>
                    <a:pt x="409" y="0"/>
                  </a:cubicBezTo>
                  <a:lnTo>
                    <a:pt x="409" y="0"/>
                  </a:lnTo>
                  <a:cubicBezTo>
                    <a:pt x="572" y="0"/>
                    <a:pt x="695" y="123"/>
                    <a:pt x="695" y="28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5"/>
            <p:cNvSpPr/>
            <p:nvPr/>
          </p:nvSpPr>
          <p:spPr>
            <a:xfrm>
              <a:off x="1303125" y="1786413"/>
              <a:ext cx="30150" cy="29650"/>
            </a:xfrm>
            <a:custGeom>
              <a:rect b="b" l="l" r="r" t="t"/>
              <a:pathLst>
                <a:path extrusionOk="0" fill="none" h="1186" w="1206">
                  <a:moveTo>
                    <a:pt x="1206" y="511"/>
                  </a:moveTo>
                  <a:cubicBezTo>
                    <a:pt x="1206" y="961"/>
                    <a:pt x="654" y="1185"/>
                    <a:pt x="327" y="858"/>
                  </a:cubicBezTo>
                  <a:cubicBezTo>
                    <a:pt x="0" y="531"/>
                    <a:pt x="245" y="0"/>
                    <a:pt x="695" y="0"/>
                  </a:cubicBezTo>
                  <a:cubicBezTo>
                    <a:pt x="981" y="0"/>
                    <a:pt x="1206" y="225"/>
                    <a:pt x="1206" y="51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5"/>
            <p:cNvSpPr/>
            <p:nvPr/>
          </p:nvSpPr>
          <p:spPr>
            <a:xfrm>
              <a:off x="1055875" y="1681688"/>
              <a:ext cx="23525" cy="23525"/>
            </a:xfrm>
            <a:custGeom>
              <a:rect b="b" l="l" r="r" t="t"/>
              <a:pathLst>
                <a:path extrusionOk="0" fill="none" h="941" w="941">
                  <a:moveTo>
                    <a:pt x="940" y="470"/>
                  </a:moveTo>
                  <a:cubicBezTo>
                    <a:pt x="940" y="736"/>
                    <a:pt x="736" y="940"/>
                    <a:pt x="470" y="940"/>
                  </a:cubicBezTo>
                  <a:cubicBezTo>
                    <a:pt x="225" y="940"/>
                    <a:pt x="0" y="736"/>
                    <a:pt x="0" y="470"/>
                  </a:cubicBezTo>
                  <a:cubicBezTo>
                    <a:pt x="0" y="204"/>
                    <a:pt x="225" y="0"/>
                    <a:pt x="470" y="0"/>
                  </a:cubicBezTo>
                  <a:cubicBezTo>
                    <a:pt x="736" y="0"/>
                    <a:pt x="940" y="204"/>
                    <a:pt x="940" y="47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5"/>
            <p:cNvSpPr/>
            <p:nvPr/>
          </p:nvSpPr>
          <p:spPr>
            <a:xfrm>
              <a:off x="1006300" y="1790488"/>
              <a:ext cx="19950" cy="19950"/>
            </a:xfrm>
            <a:custGeom>
              <a:rect b="b" l="l" r="r" t="t"/>
              <a:pathLst>
                <a:path extrusionOk="0" fill="none" h="798" w="798">
                  <a:moveTo>
                    <a:pt x="798" y="348"/>
                  </a:moveTo>
                  <a:cubicBezTo>
                    <a:pt x="798" y="634"/>
                    <a:pt x="430" y="798"/>
                    <a:pt x="205" y="593"/>
                  </a:cubicBezTo>
                  <a:cubicBezTo>
                    <a:pt x="1" y="368"/>
                    <a:pt x="144" y="1"/>
                    <a:pt x="451" y="1"/>
                  </a:cubicBezTo>
                  <a:lnTo>
                    <a:pt x="451" y="1"/>
                  </a:lnTo>
                  <a:cubicBezTo>
                    <a:pt x="634" y="1"/>
                    <a:pt x="798" y="144"/>
                    <a:pt x="798" y="3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5"/>
            <p:cNvSpPr/>
            <p:nvPr/>
          </p:nvSpPr>
          <p:spPr>
            <a:xfrm>
              <a:off x="954200" y="1628563"/>
              <a:ext cx="25050" cy="25050"/>
            </a:xfrm>
            <a:custGeom>
              <a:rect b="b" l="l" r="r" t="t"/>
              <a:pathLst>
                <a:path extrusionOk="0" fill="none" h="1002" w="1002">
                  <a:moveTo>
                    <a:pt x="1002" y="429"/>
                  </a:moveTo>
                  <a:cubicBezTo>
                    <a:pt x="1002" y="797"/>
                    <a:pt x="532" y="1001"/>
                    <a:pt x="266" y="715"/>
                  </a:cubicBezTo>
                  <a:cubicBezTo>
                    <a:pt x="1" y="450"/>
                    <a:pt x="185" y="0"/>
                    <a:pt x="573" y="0"/>
                  </a:cubicBezTo>
                  <a:cubicBezTo>
                    <a:pt x="818" y="0"/>
                    <a:pt x="1002" y="184"/>
                    <a:pt x="1002" y="42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5"/>
            <p:cNvSpPr/>
            <p:nvPr/>
          </p:nvSpPr>
          <p:spPr>
            <a:xfrm>
              <a:off x="1156500" y="1496238"/>
              <a:ext cx="14850" cy="14850"/>
            </a:xfrm>
            <a:custGeom>
              <a:rect b="b" l="l" r="r" t="t"/>
              <a:pathLst>
                <a:path extrusionOk="0" fill="none" h="594" w="594">
                  <a:moveTo>
                    <a:pt x="593" y="266"/>
                  </a:moveTo>
                  <a:cubicBezTo>
                    <a:pt x="593" y="491"/>
                    <a:pt x="307" y="593"/>
                    <a:pt x="144" y="430"/>
                  </a:cubicBezTo>
                  <a:cubicBezTo>
                    <a:pt x="1" y="266"/>
                    <a:pt x="103" y="1"/>
                    <a:pt x="328" y="1"/>
                  </a:cubicBezTo>
                  <a:cubicBezTo>
                    <a:pt x="471" y="1"/>
                    <a:pt x="593" y="123"/>
                    <a:pt x="593" y="26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 name="Google Shape;451;p45"/>
          <p:cNvSpPr/>
          <p:nvPr/>
        </p:nvSpPr>
        <p:spPr>
          <a:xfrm>
            <a:off x="1501192" y="14121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5"/>
          <p:cNvSpPr/>
          <p:nvPr/>
        </p:nvSpPr>
        <p:spPr>
          <a:xfrm>
            <a:off x="2600868" y="691897"/>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 name="Google Shape;453;p45"/>
          <p:cNvGrpSpPr/>
          <p:nvPr/>
        </p:nvGrpSpPr>
        <p:grpSpPr>
          <a:xfrm>
            <a:off x="6592055" y="4001105"/>
            <a:ext cx="528916" cy="535303"/>
            <a:chOff x="-1988450" y="2592438"/>
            <a:chExt cx="550725" cy="557375"/>
          </a:xfrm>
        </p:grpSpPr>
        <p:sp>
          <p:nvSpPr>
            <p:cNvPr id="454" name="Google Shape;454;p45"/>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5"/>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5"/>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5"/>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5"/>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5"/>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 name="Google Shape;460;p45"/>
          <p:cNvSpPr/>
          <p:nvPr/>
        </p:nvSpPr>
        <p:spPr>
          <a:xfrm>
            <a:off x="7179692" y="38139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5"/>
          <p:cNvSpPr/>
          <p:nvPr/>
        </p:nvSpPr>
        <p:spPr>
          <a:xfrm>
            <a:off x="8227693" y="35572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5"/>
          <p:cNvSpPr/>
          <p:nvPr/>
        </p:nvSpPr>
        <p:spPr>
          <a:xfrm>
            <a:off x="7711192" y="44141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5"/>
          <p:cNvSpPr/>
          <p:nvPr/>
        </p:nvSpPr>
        <p:spPr>
          <a:xfrm>
            <a:off x="8098490" y="31604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4" name="Google Shape;464;p45"/>
          <p:cNvCxnSpPr>
            <a:stCxn id="465"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466" name="Google Shape;466;p45"/>
          <p:cNvCxnSpPr>
            <a:endCxn id="467"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468" name="Google Shape;468;p45"/>
          <p:cNvSpPr txBox="1"/>
          <p:nvPr>
            <p:ph type="title"/>
          </p:nvPr>
        </p:nvSpPr>
        <p:spPr>
          <a:xfrm>
            <a:off x="777629" y="4727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469" name="Google Shape;469;p45"/>
          <p:cNvSpPr txBox="1"/>
          <p:nvPr>
            <p:ph idx="2" type="title"/>
          </p:nvPr>
        </p:nvSpPr>
        <p:spPr>
          <a:xfrm>
            <a:off x="7486175" y="47515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7_1">
    <p:spTree>
      <p:nvGrpSpPr>
        <p:cNvPr id="470" name="Shape 470"/>
        <p:cNvGrpSpPr/>
        <p:nvPr/>
      </p:nvGrpSpPr>
      <p:grpSpPr>
        <a:xfrm>
          <a:off x="0" y="0"/>
          <a:ext cx="0" cy="0"/>
          <a:chOff x="0" y="0"/>
          <a:chExt cx="0" cy="0"/>
        </a:xfrm>
      </p:grpSpPr>
      <p:cxnSp>
        <p:nvCxnSpPr>
          <p:cNvPr id="471" name="Google Shape;471;p46"/>
          <p:cNvCxnSpPr>
            <a:stCxn id="472"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473" name="Google Shape;473;p46"/>
          <p:cNvCxnSpPr>
            <a:endCxn id="474"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475" name="Google Shape;475;p46"/>
          <p:cNvSpPr txBox="1"/>
          <p:nvPr>
            <p:ph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476" name="Google Shape;476;p46"/>
          <p:cNvSpPr txBox="1"/>
          <p:nvPr>
            <p:ph idx="2"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477" name="Shape 477"/>
        <p:cNvGrpSpPr/>
        <p:nvPr/>
      </p:nvGrpSpPr>
      <p:grpSpPr>
        <a:xfrm>
          <a:off x="0" y="0"/>
          <a:ext cx="0" cy="0"/>
          <a:chOff x="0" y="0"/>
          <a:chExt cx="0" cy="0"/>
        </a:xfrm>
      </p:grpSpPr>
      <p:sp>
        <p:nvSpPr>
          <p:cNvPr id="478" name="Google Shape;478;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79" name="Google Shape;479;p4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80" name="Google Shape;480;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84" name="Shape 484"/>
        <p:cNvGrpSpPr/>
        <p:nvPr/>
      </p:nvGrpSpPr>
      <p:grpSpPr>
        <a:xfrm>
          <a:off x="0" y="0"/>
          <a:ext cx="0" cy="0"/>
          <a:chOff x="0" y="0"/>
          <a:chExt cx="0" cy="0"/>
        </a:xfrm>
      </p:grpSpPr>
      <p:sp>
        <p:nvSpPr>
          <p:cNvPr id="485" name="Google Shape;485;p49"/>
          <p:cNvSpPr txBox="1"/>
          <p:nvPr>
            <p:ph type="ctrTitle"/>
          </p:nvPr>
        </p:nvSpPr>
        <p:spPr>
          <a:xfrm>
            <a:off x="4559896" y="1330150"/>
            <a:ext cx="3617700" cy="167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4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86" name="Google Shape;486;p49"/>
          <p:cNvSpPr txBox="1"/>
          <p:nvPr>
            <p:ph idx="1" type="subTitle"/>
          </p:nvPr>
        </p:nvSpPr>
        <p:spPr>
          <a:xfrm>
            <a:off x="4559896" y="3221288"/>
            <a:ext cx="3617700" cy="2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487" name="Google Shape;487;p49"/>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488" name="Google Shape;488;p49"/>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489" name="Google Shape;489;p49"/>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490" name="Google Shape;490;p49"/>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1" name="Shape 491"/>
        <p:cNvGrpSpPr/>
        <p:nvPr/>
      </p:nvGrpSpPr>
      <p:grpSpPr>
        <a:xfrm>
          <a:off x="0" y="0"/>
          <a:ext cx="0" cy="0"/>
          <a:chOff x="0" y="0"/>
          <a:chExt cx="0" cy="0"/>
        </a:xfrm>
      </p:grpSpPr>
      <p:sp>
        <p:nvSpPr>
          <p:cNvPr id="492" name="Google Shape;492;p50"/>
          <p:cNvSpPr txBox="1"/>
          <p:nvPr>
            <p:ph type="title"/>
          </p:nvPr>
        </p:nvSpPr>
        <p:spPr>
          <a:xfrm>
            <a:off x="4560000" y="2422857"/>
            <a:ext cx="3617700" cy="71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93" name="Google Shape;493;p50"/>
          <p:cNvSpPr txBox="1"/>
          <p:nvPr>
            <p:ph hasCustomPrompt="1" idx="2" type="title"/>
          </p:nvPr>
        </p:nvSpPr>
        <p:spPr>
          <a:xfrm>
            <a:off x="7208900" y="1643715"/>
            <a:ext cx="968700" cy="50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36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494" name="Google Shape;494;p50"/>
          <p:cNvSpPr txBox="1"/>
          <p:nvPr>
            <p:ph idx="1" type="subTitle"/>
          </p:nvPr>
        </p:nvSpPr>
        <p:spPr>
          <a:xfrm>
            <a:off x="4559896" y="3410236"/>
            <a:ext cx="3617700" cy="2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495" name="Google Shape;495;p50"/>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496" name="Google Shape;496;p50"/>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497" name="Google Shape;497;p50"/>
          <p:cNvSpPr txBox="1"/>
          <p:nvPr>
            <p:ph idx="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498" name="Google Shape;498;p50"/>
          <p:cNvSpPr txBox="1"/>
          <p:nvPr>
            <p:ph idx="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9" name="Shape 499"/>
        <p:cNvGrpSpPr/>
        <p:nvPr/>
      </p:nvGrpSpPr>
      <p:grpSpPr>
        <a:xfrm>
          <a:off x="0" y="0"/>
          <a:ext cx="0" cy="0"/>
          <a:chOff x="0" y="0"/>
          <a:chExt cx="0" cy="0"/>
        </a:xfrm>
      </p:grpSpPr>
      <p:sp>
        <p:nvSpPr>
          <p:cNvPr id="500" name="Google Shape;500;p51"/>
          <p:cNvSpPr txBox="1"/>
          <p:nvPr>
            <p:ph idx="1" type="subTitle"/>
          </p:nvPr>
        </p:nvSpPr>
        <p:spPr>
          <a:xfrm>
            <a:off x="714300" y="1233550"/>
            <a:ext cx="7715400" cy="33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200"/>
              <a:buFont typeface="Anaheim"/>
              <a:buAutoNum type="arabicPeriod"/>
              <a:defRPr sz="11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p:txBody>
      </p:sp>
      <p:sp>
        <p:nvSpPr>
          <p:cNvPr id="501" name="Google Shape;501;p51"/>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02" name="Google Shape;502;p51"/>
          <p:cNvCxnSpPr>
            <a:stCxn id="503"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504" name="Google Shape;504;p51"/>
          <p:cNvCxnSpPr>
            <a:endCxn id="505"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506" name="Google Shape;506;p51"/>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507" name="Google Shape;507;p51"/>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8" name="Shape 508"/>
        <p:cNvGrpSpPr/>
        <p:nvPr/>
      </p:nvGrpSpPr>
      <p:grpSpPr>
        <a:xfrm>
          <a:off x="0" y="0"/>
          <a:ext cx="0" cy="0"/>
          <a:chOff x="0" y="0"/>
          <a:chExt cx="0" cy="0"/>
        </a:xfrm>
      </p:grpSpPr>
      <p:sp>
        <p:nvSpPr>
          <p:cNvPr id="509" name="Google Shape;509;p52"/>
          <p:cNvSpPr txBox="1"/>
          <p:nvPr>
            <p:ph type="title"/>
          </p:nvPr>
        </p:nvSpPr>
        <p:spPr>
          <a:xfrm>
            <a:off x="4829750" y="2669178"/>
            <a:ext cx="2308500" cy="3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10" name="Google Shape;510;p52"/>
          <p:cNvSpPr txBox="1"/>
          <p:nvPr>
            <p:ph idx="1" type="subTitle"/>
          </p:nvPr>
        </p:nvSpPr>
        <p:spPr>
          <a:xfrm>
            <a:off x="4829750" y="3058380"/>
            <a:ext cx="2308500" cy="799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1" name="Google Shape;511;p52"/>
          <p:cNvSpPr txBox="1"/>
          <p:nvPr>
            <p:ph idx="2" type="title"/>
          </p:nvPr>
        </p:nvSpPr>
        <p:spPr>
          <a:xfrm>
            <a:off x="4829761" y="1235428"/>
            <a:ext cx="2308500" cy="3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12" name="Google Shape;512;p52"/>
          <p:cNvSpPr txBox="1"/>
          <p:nvPr>
            <p:ph idx="3" type="subTitle"/>
          </p:nvPr>
        </p:nvSpPr>
        <p:spPr>
          <a:xfrm>
            <a:off x="4829761" y="1624630"/>
            <a:ext cx="2308500" cy="799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3" name="Google Shape;513;p52"/>
          <p:cNvSpPr txBox="1"/>
          <p:nvPr>
            <p:ph idx="4" type="title"/>
          </p:nvPr>
        </p:nvSpPr>
        <p:spPr>
          <a:xfrm>
            <a:off x="714300" y="537275"/>
            <a:ext cx="2949900" cy="985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4" name="Google Shape;514;p52"/>
          <p:cNvSpPr txBox="1"/>
          <p:nvPr>
            <p:ph idx="5"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515" name="Google Shape;515;p52"/>
          <p:cNvSpPr txBox="1"/>
          <p:nvPr>
            <p:ph idx="6"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cxnSp>
        <p:nvCxnSpPr>
          <p:cNvPr id="516" name="Google Shape;516;p52"/>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517" name="Google Shape;517;p52"/>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sp>
        <p:nvSpPr>
          <p:cNvPr id="43" name="Google Shape;43;p6"/>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4" name="Google Shape;44;p6"/>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45" name="Google Shape;45;p6"/>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46" name="Google Shape;46;p6"/>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47" name="Google Shape;47;p6"/>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8" name="Shape 518"/>
        <p:cNvGrpSpPr/>
        <p:nvPr/>
      </p:nvGrpSpPr>
      <p:grpSpPr>
        <a:xfrm>
          <a:off x="0" y="0"/>
          <a:ext cx="0" cy="0"/>
          <a:chOff x="0" y="0"/>
          <a:chExt cx="0" cy="0"/>
        </a:xfrm>
      </p:grpSpPr>
      <p:sp>
        <p:nvSpPr>
          <p:cNvPr id="519" name="Google Shape;519;p53"/>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20" name="Google Shape;520;p5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521" name="Google Shape;521;p53"/>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522" name="Google Shape;522;p53"/>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523" name="Google Shape;523;p53"/>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24" name="Shape 524"/>
        <p:cNvGrpSpPr/>
        <p:nvPr/>
      </p:nvGrpSpPr>
      <p:grpSpPr>
        <a:xfrm>
          <a:off x="0" y="0"/>
          <a:ext cx="0" cy="0"/>
          <a:chOff x="0" y="0"/>
          <a:chExt cx="0" cy="0"/>
        </a:xfrm>
      </p:grpSpPr>
      <p:sp>
        <p:nvSpPr>
          <p:cNvPr id="525" name="Google Shape;525;p54"/>
          <p:cNvSpPr txBox="1"/>
          <p:nvPr>
            <p:ph idx="1" type="subTitle"/>
          </p:nvPr>
        </p:nvSpPr>
        <p:spPr>
          <a:xfrm>
            <a:off x="714300" y="2052533"/>
            <a:ext cx="3789000" cy="210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Anaheim"/>
              <a:buChar char="●"/>
              <a:defRPr sz="1400"/>
            </a:lvl1pPr>
            <a:lvl2pPr lvl="1" rtl="0">
              <a:lnSpc>
                <a:spcPct val="100000"/>
              </a:lnSpc>
              <a:spcBef>
                <a:spcPts val="0"/>
              </a:spcBef>
              <a:spcAft>
                <a:spcPts val="0"/>
              </a:spcAft>
              <a:buClr>
                <a:srgbClr val="595959"/>
              </a:buClr>
              <a:buSzPts val="1400"/>
              <a:buFont typeface="Anaheim"/>
              <a:buChar char="○"/>
              <a:defRPr/>
            </a:lvl2pPr>
            <a:lvl3pPr lvl="2" rtl="0">
              <a:lnSpc>
                <a:spcPct val="100000"/>
              </a:lnSpc>
              <a:spcBef>
                <a:spcPts val="0"/>
              </a:spcBef>
              <a:spcAft>
                <a:spcPts val="0"/>
              </a:spcAft>
              <a:buClr>
                <a:srgbClr val="595959"/>
              </a:buClr>
              <a:buSzPts val="1400"/>
              <a:buFont typeface="Anaheim"/>
              <a:buChar char="■"/>
              <a:defRPr/>
            </a:lvl3pPr>
            <a:lvl4pPr lvl="3" rtl="0">
              <a:lnSpc>
                <a:spcPct val="100000"/>
              </a:lnSpc>
              <a:spcBef>
                <a:spcPts val="0"/>
              </a:spcBef>
              <a:spcAft>
                <a:spcPts val="0"/>
              </a:spcAft>
              <a:buClr>
                <a:srgbClr val="595959"/>
              </a:buClr>
              <a:buSzPts val="1400"/>
              <a:buFont typeface="Anaheim"/>
              <a:buChar char="●"/>
              <a:defRPr/>
            </a:lvl4pPr>
            <a:lvl5pPr lvl="4" rtl="0">
              <a:lnSpc>
                <a:spcPct val="100000"/>
              </a:lnSpc>
              <a:spcBef>
                <a:spcPts val="0"/>
              </a:spcBef>
              <a:spcAft>
                <a:spcPts val="0"/>
              </a:spcAft>
              <a:buClr>
                <a:srgbClr val="595959"/>
              </a:buClr>
              <a:buSzPts val="1400"/>
              <a:buFont typeface="Anaheim"/>
              <a:buChar char="○"/>
              <a:defRPr/>
            </a:lvl5pPr>
            <a:lvl6pPr lvl="5" rtl="0">
              <a:lnSpc>
                <a:spcPct val="100000"/>
              </a:lnSpc>
              <a:spcBef>
                <a:spcPts val="0"/>
              </a:spcBef>
              <a:spcAft>
                <a:spcPts val="0"/>
              </a:spcAft>
              <a:buClr>
                <a:srgbClr val="595959"/>
              </a:buClr>
              <a:buSzPts val="1400"/>
              <a:buFont typeface="Anaheim"/>
              <a:buChar char="■"/>
              <a:defRPr/>
            </a:lvl6pPr>
            <a:lvl7pPr lvl="6" rtl="0">
              <a:lnSpc>
                <a:spcPct val="100000"/>
              </a:lnSpc>
              <a:spcBef>
                <a:spcPts val="0"/>
              </a:spcBef>
              <a:spcAft>
                <a:spcPts val="0"/>
              </a:spcAft>
              <a:buClr>
                <a:srgbClr val="595959"/>
              </a:buClr>
              <a:buSzPts val="1400"/>
              <a:buFont typeface="Anaheim"/>
              <a:buChar char="●"/>
              <a:defRPr/>
            </a:lvl7pPr>
            <a:lvl8pPr lvl="7" rtl="0">
              <a:lnSpc>
                <a:spcPct val="100000"/>
              </a:lnSpc>
              <a:spcBef>
                <a:spcPts val="0"/>
              </a:spcBef>
              <a:spcAft>
                <a:spcPts val="0"/>
              </a:spcAft>
              <a:buClr>
                <a:srgbClr val="595959"/>
              </a:buClr>
              <a:buSzPts val="1400"/>
              <a:buFont typeface="Anaheim"/>
              <a:buChar char="○"/>
              <a:defRPr/>
            </a:lvl8pPr>
            <a:lvl9pPr lvl="8" rtl="0">
              <a:lnSpc>
                <a:spcPct val="100000"/>
              </a:lnSpc>
              <a:spcBef>
                <a:spcPts val="0"/>
              </a:spcBef>
              <a:spcAft>
                <a:spcPts val="0"/>
              </a:spcAft>
              <a:buClr>
                <a:srgbClr val="595959"/>
              </a:buClr>
              <a:buSzPts val="1400"/>
              <a:buFont typeface="Anaheim"/>
              <a:buChar char="■"/>
              <a:defRPr/>
            </a:lvl9pPr>
          </a:lstStyle>
          <a:p/>
        </p:txBody>
      </p:sp>
      <p:sp>
        <p:nvSpPr>
          <p:cNvPr id="526" name="Google Shape;526;p54"/>
          <p:cNvSpPr txBox="1"/>
          <p:nvPr>
            <p:ph type="title"/>
          </p:nvPr>
        </p:nvSpPr>
        <p:spPr>
          <a:xfrm>
            <a:off x="714300" y="864708"/>
            <a:ext cx="3634800" cy="1065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27" name="Google Shape;527;p54"/>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528" name="Google Shape;528;p54"/>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cxnSp>
        <p:nvCxnSpPr>
          <p:cNvPr id="529" name="Google Shape;529;p54"/>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530" name="Google Shape;530;p54"/>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31" name="Shape 531"/>
        <p:cNvGrpSpPr/>
        <p:nvPr/>
      </p:nvGrpSpPr>
      <p:grpSpPr>
        <a:xfrm>
          <a:off x="0" y="0"/>
          <a:ext cx="0" cy="0"/>
          <a:chOff x="0" y="0"/>
          <a:chExt cx="0" cy="0"/>
        </a:xfrm>
      </p:grpSpPr>
      <p:sp>
        <p:nvSpPr>
          <p:cNvPr id="532" name="Google Shape;532;p55"/>
          <p:cNvSpPr txBox="1"/>
          <p:nvPr>
            <p:ph type="title"/>
          </p:nvPr>
        </p:nvSpPr>
        <p:spPr>
          <a:xfrm>
            <a:off x="2005350" y="1016450"/>
            <a:ext cx="5133300" cy="286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33" name="Google Shape;533;p55"/>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534" name="Google Shape;534;p55"/>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535" name="Google Shape;535;p55"/>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536" name="Google Shape;536;p55"/>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7" name="Shape 537"/>
        <p:cNvGrpSpPr/>
        <p:nvPr/>
      </p:nvGrpSpPr>
      <p:grpSpPr>
        <a:xfrm>
          <a:off x="0" y="0"/>
          <a:ext cx="0" cy="0"/>
          <a:chOff x="0" y="0"/>
          <a:chExt cx="0" cy="0"/>
        </a:xfrm>
      </p:grpSpPr>
      <p:sp>
        <p:nvSpPr>
          <p:cNvPr id="538" name="Google Shape;538;p56"/>
          <p:cNvSpPr txBox="1"/>
          <p:nvPr>
            <p:ph type="title"/>
          </p:nvPr>
        </p:nvSpPr>
        <p:spPr>
          <a:xfrm>
            <a:off x="990175" y="1241200"/>
            <a:ext cx="3582000" cy="8892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3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39" name="Google Shape;539;p56"/>
          <p:cNvSpPr txBox="1"/>
          <p:nvPr>
            <p:ph idx="1" type="subTitle"/>
          </p:nvPr>
        </p:nvSpPr>
        <p:spPr>
          <a:xfrm>
            <a:off x="990175" y="2213250"/>
            <a:ext cx="3518100" cy="136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540" name="Google Shape;540;p56"/>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541" name="Google Shape;541;p56"/>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542" name="Google Shape;542;p56"/>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543" name="Google Shape;543;p56"/>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4" name="Shape 544"/>
        <p:cNvGrpSpPr/>
        <p:nvPr/>
      </p:nvGrpSpPr>
      <p:grpSpPr>
        <a:xfrm>
          <a:off x="0" y="0"/>
          <a:ext cx="0" cy="0"/>
          <a:chOff x="0" y="0"/>
          <a:chExt cx="0" cy="0"/>
        </a:xfrm>
      </p:grpSpPr>
      <p:sp>
        <p:nvSpPr>
          <p:cNvPr id="545" name="Google Shape;545;p57"/>
          <p:cNvSpPr txBox="1"/>
          <p:nvPr>
            <p:ph type="title"/>
          </p:nvPr>
        </p:nvSpPr>
        <p:spPr>
          <a:xfrm>
            <a:off x="797700" y="3325911"/>
            <a:ext cx="4287000" cy="1244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46" name="Google Shape;546;p57"/>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547" name="Google Shape;547;p57"/>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548" name="Google Shape;548;p57"/>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549" name="Google Shape;549;p57"/>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0" name="Shape 550"/>
        <p:cNvGrpSpPr/>
        <p:nvPr/>
      </p:nvGrpSpPr>
      <p:grpSpPr>
        <a:xfrm>
          <a:off x="0" y="0"/>
          <a:ext cx="0" cy="0"/>
          <a:chOff x="0" y="0"/>
          <a:chExt cx="0" cy="0"/>
        </a:xfrm>
      </p:grpSpPr>
      <p:sp>
        <p:nvSpPr>
          <p:cNvPr id="551" name="Google Shape;551;p58"/>
          <p:cNvSpPr txBox="1"/>
          <p:nvPr>
            <p:ph hasCustomPrompt="1" type="title"/>
          </p:nvPr>
        </p:nvSpPr>
        <p:spPr>
          <a:xfrm>
            <a:off x="1465050" y="1728425"/>
            <a:ext cx="6213900" cy="96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7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552" name="Google Shape;552;p58"/>
          <p:cNvSpPr txBox="1"/>
          <p:nvPr>
            <p:ph idx="1" type="subTitle"/>
          </p:nvPr>
        </p:nvSpPr>
        <p:spPr>
          <a:xfrm>
            <a:off x="2558800" y="2898475"/>
            <a:ext cx="4015800" cy="44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553" name="Google Shape;553;p58"/>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554" name="Google Shape;554;p58"/>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555" name="Google Shape;555;p58"/>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556" name="Google Shape;556;p58"/>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57" name="Shape 557"/>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558" name="Shape 558"/>
        <p:cNvGrpSpPr/>
        <p:nvPr/>
      </p:nvGrpSpPr>
      <p:grpSpPr>
        <a:xfrm>
          <a:off x="0" y="0"/>
          <a:ext cx="0" cy="0"/>
          <a:chOff x="0" y="0"/>
          <a:chExt cx="0" cy="0"/>
        </a:xfrm>
      </p:grpSpPr>
      <p:sp>
        <p:nvSpPr>
          <p:cNvPr id="559" name="Google Shape;559;p60"/>
          <p:cNvSpPr txBox="1"/>
          <p:nvPr>
            <p:ph type="title"/>
          </p:nvPr>
        </p:nvSpPr>
        <p:spPr>
          <a:xfrm>
            <a:off x="5869400" y="549600"/>
            <a:ext cx="2560200" cy="106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60" name="Google Shape;560;p60"/>
          <p:cNvSpPr txBox="1"/>
          <p:nvPr>
            <p:ph idx="2" type="title"/>
          </p:nvPr>
        </p:nvSpPr>
        <p:spPr>
          <a:xfrm>
            <a:off x="1959525" y="762750"/>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61" name="Google Shape;561;p60"/>
          <p:cNvSpPr txBox="1"/>
          <p:nvPr>
            <p:ph idx="1" type="subTitle"/>
          </p:nvPr>
        </p:nvSpPr>
        <p:spPr>
          <a:xfrm>
            <a:off x="1959525" y="1151939"/>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62" name="Google Shape;562;p60"/>
          <p:cNvSpPr txBox="1"/>
          <p:nvPr>
            <p:ph hasCustomPrompt="1" idx="3" type="title"/>
          </p:nvPr>
        </p:nvSpPr>
        <p:spPr>
          <a:xfrm>
            <a:off x="1078075" y="109470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563" name="Google Shape;563;p60"/>
          <p:cNvSpPr txBox="1"/>
          <p:nvPr>
            <p:ph idx="4" type="title"/>
          </p:nvPr>
        </p:nvSpPr>
        <p:spPr>
          <a:xfrm>
            <a:off x="1959525" y="2042145"/>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64" name="Google Shape;564;p60"/>
          <p:cNvSpPr txBox="1"/>
          <p:nvPr>
            <p:ph idx="5" type="subTitle"/>
          </p:nvPr>
        </p:nvSpPr>
        <p:spPr>
          <a:xfrm>
            <a:off x="1959525" y="2431334"/>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65" name="Google Shape;565;p60"/>
          <p:cNvSpPr txBox="1"/>
          <p:nvPr>
            <p:ph hasCustomPrompt="1" idx="6" type="title"/>
          </p:nvPr>
        </p:nvSpPr>
        <p:spPr>
          <a:xfrm>
            <a:off x="1078075" y="237409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566" name="Google Shape;566;p60"/>
          <p:cNvSpPr txBox="1"/>
          <p:nvPr>
            <p:ph idx="7" type="title"/>
          </p:nvPr>
        </p:nvSpPr>
        <p:spPr>
          <a:xfrm>
            <a:off x="1959525" y="3321540"/>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67" name="Google Shape;567;p60"/>
          <p:cNvSpPr txBox="1"/>
          <p:nvPr>
            <p:ph idx="8" type="subTitle"/>
          </p:nvPr>
        </p:nvSpPr>
        <p:spPr>
          <a:xfrm>
            <a:off x="1959525" y="3710729"/>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68" name="Google Shape;568;p60"/>
          <p:cNvSpPr txBox="1"/>
          <p:nvPr>
            <p:ph hasCustomPrompt="1" idx="9" type="title"/>
          </p:nvPr>
        </p:nvSpPr>
        <p:spPr>
          <a:xfrm>
            <a:off x="1078075" y="365348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cxnSp>
        <p:nvCxnSpPr>
          <p:cNvPr id="569" name="Google Shape;569;p60"/>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570" name="Google Shape;570;p60"/>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571" name="Google Shape;571;p60"/>
          <p:cNvSpPr txBox="1"/>
          <p:nvPr>
            <p:ph idx="1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572" name="Google Shape;572;p60"/>
          <p:cNvSpPr txBox="1"/>
          <p:nvPr>
            <p:ph idx="1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1_1_1">
    <p:spTree>
      <p:nvGrpSpPr>
        <p:cNvPr id="573" name="Shape 573"/>
        <p:cNvGrpSpPr/>
        <p:nvPr/>
      </p:nvGrpSpPr>
      <p:grpSpPr>
        <a:xfrm>
          <a:off x="0" y="0"/>
          <a:ext cx="0" cy="0"/>
          <a:chOff x="0" y="0"/>
          <a:chExt cx="0" cy="0"/>
        </a:xfrm>
      </p:grpSpPr>
      <p:sp>
        <p:nvSpPr>
          <p:cNvPr id="574" name="Google Shape;574;p61"/>
          <p:cNvSpPr txBox="1"/>
          <p:nvPr>
            <p:ph idx="1" type="subTitle"/>
          </p:nvPr>
        </p:nvSpPr>
        <p:spPr>
          <a:xfrm>
            <a:off x="714300"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75" name="Google Shape;575;p61"/>
          <p:cNvSpPr txBox="1"/>
          <p:nvPr>
            <p:ph type="title"/>
          </p:nvPr>
        </p:nvSpPr>
        <p:spPr>
          <a:xfrm>
            <a:off x="714300"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76" name="Google Shape;576;p61"/>
          <p:cNvSpPr txBox="1"/>
          <p:nvPr>
            <p:ph idx="2" type="subTitle"/>
          </p:nvPr>
        </p:nvSpPr>
        <p:spPr>
          <a:xfrm>
            <a:off x="3539554"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77" name="Google Shape;577;p61"/>
          <p:cNvSpPr txBox="1"/>
          <p:nvPr>
            <p:ph idx="3" type="title"/>
          </p:nvPr>
        </p:nvSpPr>
        <p:spPr>
          <a:xfrm>
            <a:off x="3539554"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78" name="Google Shape;578;p61"/>
          <p:cNvSpPr txBox="1"/>
          <p:nvPr>
            <p:ph idx="4" type="subTitle"/>
          </p:nvPr>
        </p:nvSpPr>
        <p:spPr>
          <a:xfrm>
            <a:off x="6364809"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79" name="Google Shape;579;p61"/>
          <p:cNvSpPr txBox="1"/>
          <p:nvPr>
            <p:ph idx="5" type="title"/>
          </p:nvPr>
        </p:nvSpPr>
        <p:spPr>
          <a:xfrm>
            <a:off x="6364809"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80" name="Google Shape;580;p61"/>
          <p:cNvSpPr txBox="1"/>
          <p:nvPr>
            <p:ph idx="6" type="subTitle"/>
          </p:nvPr>
        </p:nvSpPr>
        <p:spPr>
          <a:xfrm>
            <a:off x="714300"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1" name="Google Shape;581;p61"/>
          <p:cNvSpPr txBox="1"/>
          <p:nvPr>
            <p:ph idx="7" type="title"/>
          </p:nvPr>
        </p:nvSpPr>
        <p:spPr>
          <a:xfrm>
            <a:off x="714300"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82" name="Google Shape;582;p61"/>
          <p:cNvSpPr txBox="1"/>
          <p:nvPr>
            <p:ph idx="8" type="subTitle"/>
          </p:nvPr>
        </p:nvSpPr>
        <p:spPr>
          <a:xfrm>
            <a:off x="3539554"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3" name="Google Shape;583;p61"/>
          <p:cNvSpPr txBox="1"/>
          <p:nvPr>
            <p:ph idx="9" type="title"/>
          </p:nvPr>
        </p:nvSpPr>
        <p:spPr>
          <a:xfrm>
            <a:off x="3539554"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84" name="Google Shape;584;p61"/>
          <p:cNvSpPr txBox="1"/>
          <p:nvPr>
            <p:ph idx="13" type="subTitle"/>
          </p:nvPr>
        </p:nvSpPr>
        <p:spPr>
          <a:xfrm>
            <a:off x="6364809"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5" name="Google Shape;585;p61"/>
          <p:cNvSpPr txBox="1"/>
          <p:nvPr>
            <p:ph idx="14" type="title"/>
          </p:nvPr>
        </p:nvSpPr>
        <p:spPr>
          <a:xfrm>
            <a:off x="6364809"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586" name="Google Shape;586;p61"/>
          <p:cNvSpPr txBox="1"/>
          <p:nvPr>
            <p:ph idx="15"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87" name="Google Shape;587;p6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588" name="Google Shape;588;p61"/>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589" name="Google Shape;589;p61"/>
          <p:cNvSpPr txBox="1"/>
          <p:nvPr>
            <p:ph idx="16"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590" name="Google Shape;590;p61"/>
          <p:cNvSpPr txBox="1"/>
          <p:nvPr>
            <p:ph idx="17"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_2">
    <p:spTree>
      <p:nvGrpSpPr>
        <p:cNvPr id="591" name="Shape 591"/>
        <p:cNvGrpSpPr/>
        <p:nvPr/>
      </p:nvGrpSpPr>
      <p:grpSpPr>
        <a:xfrm>
          <a:off x="0" y="0"/>
          <a:ext cx="0" cy="0"/>
          <a:chOff x="0" y="0"/>
          <a:chExt cx="0" cy="0"/>
        </a:xfrm>
      </p:grpSpPr>
      <p:sp>
        <p:nvSpPr>
          <p:cNvPr id="592" name="Google Shape;592;p62"/>
          <p:cNvSpPr txBox="1"/>
          <p:nvPr>
            <p:ph idx="1" type="subTitle"/>
          </p:nvPr>
        </p:nvSpPr>
        <p:spPr>
          <a:xfrm>
            <a:off x="719902" y="1849201"/>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3" name="Google Shape;593;p62"/>
          <p:cNvSpPr txBox="1"/>
          <p:nvPr>
            <p:ph type="title"/>
          </p:nvPr>
        </p:nvSpPr>
        <p:spPr>
          <a:xfrm>
            <a:off x="719900" y="1457400"/>
            <a:ext cx="2009700" cy="3894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594" name="Google Shape;594;p62"/>
          <p:cNvSpPr txBox="1"/>
          <p:nvPr>
            <p:ph idx="2" type="subTitle"/>
          </p:nvPr>
        </p:nvSpPr>
        <p:spPr>
          <a:xfrm>
            <a:off x="714298" y="3507523"/>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5" name="Google Shape;595;p62"/>
          <p:cNvSpPr txBox="1"/>
          <p:nvPr>
            <p:ph idx="3" type="title"/>
          </p:nvPr>
        </p:nvSpPr>
        <p:spPr>
          <a:xfrm>
            <a:off x="714300" y="3115724"/>
            <a:ext cx="2009700" cy="392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596" name="Google Shape;596;p62"/>
          <p:cNvSpPr txBox="1"/>
          <p:nvPr>
            <p:ph idx="4" type="subTitle"/>
          </p:nvPr>
        </p:nvSpPr>
        <p:spPr>
          <a:xfrm>
            <a:off x="3261994" y="3507523"/>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7" name="Google Shape;597;p62"/>
          <p:cNvSpPr txBox="1"/>
          <p:nvPr>
            <p:ph idx="5" type="title"/>
          </p:nvPr>
        </p:nvSpPr>
        <p:spPr>
          <a:xfrm>
            <a:off x="3261998" y="3115724"/>
            <a:ext cx="2009700" cy="3921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598" name="Google Shape;598;p62"/>
          <p:cNvSpPr txBox="1"/>
          <p:nvPr>
            <p:ph idx="6" type="subTitle"/>
          </p:nvPr>
        </p:nvSpPr>
        <p:spPr>
          <a:xfrm>
            <a:off x="3261994" y="1852444"/>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9" name="Google Shape;599;p62"/>
          <p:cNvSpPr txBox="1"/>
          <p:nvPr>
            <p:ph idx="7" type="title"/>
          </p:nvPr>
        </p:nvSpPr>
        <p:spPr>
          <a:xfrm>
            <a:off x="3261998" y="1460099"/>
            <a:ext cx="2009700" cy="3894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600" name="Google Shape;600;p62"/>
          <p:cNvSpPr txBox="1"/>
          <p:nvPr>
            <p:ph idx="8"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601" name="Google Shape;601;p62"/>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602" name="Google Shape;602;p62"/>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603" name="Google Shape;603;p62"/>
          <p:cNvSpPr txBox="1"/>
          <p:nvPr>
            <p:ph idx="9"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604" name="Google Shape;604;p62"/>
          <p:cNvSpPr txBox="1"/>
          <p:nvPr>
            <p:ph idx="1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8" name="Shape 48"/>
        <p:cNvGrpSpPr/>
        <p:nvPr/>
      </p:nvGrpSpPr>
      <p:grpSpPr>
        <a:xfrm>
          <a:off x="0" y="0"/>
          <a:ext cx="0" cy="0"/>
          <a:chOff x="0" y="0"/>
          <a:chExt cx="0" cy="0"/>
        </a:xfrm>
      </p:grpSpPr>
      <p:sp>
        <p:nvSpPr>
          <p:cNvPr id="49" name="Google Shape;49;p7"/>
          <p:cNvSpPr txBox="1"/>
          <p:nvPr>
            <p:ph idx="1" type="subTitle"/>
          </p:nvPr>
        </p:nvSpPr>
        <p:spPr>
          <a:xfrm>
            <a:off x="714300" y="2052533"/>
            <a:ext cx="3789000" cy="210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Anaheim"/>
              <a:buChar char="●"/>
              <a:defRPr sz="1400"/>
            </a:lvl1pPr>
            <a:lvl2pPr lvl="1" rtl="0">
              <a:lnSpc>
                <a:spcPct val="100000"/>
              </a:lnSpc>
              <a:spcBef>
                <a:spcPts val="0"/>
              </a:spcBef>
              <a:spcAft>
                <a:spcPts val="0"/>
              </a:spcAft>
              <a:buClr>
                <a:srgbClr val="595959"/>
              </a:buClr>
              <a:buSzPts val="1400"/>
              <a:buFont typeface="Anaheim"/>
              <a:buChar char="○"/>
              <a:defRPr/>
            </a:lvl2pPr>
            <a:lvl3pPr lvl="2" rtl="0">
              <a:lnSpc>
                <a:spcPct val="100000"/>
              </a:lnSpc>
              <a:spcBef>
                <a:spcPts val="0"/>
              </a:spcBef>
              <a:spcAft>
                <a:spcPts val="0"/>
              </a:spcAft>
              <a:buClr>
                <a:srgbClr val="595959"/>
              </a:buClr>
              <a:buSzPts val="1400"/>
              <a:buFont typeface="Anaheim"/>
              <a:buChar char="■"/>
              <a:defRPr/>
            </a:lvl3pPr>
            <a:lvl4pPr lvl="3" rtl="0">
              <a:lnSpc>
                <a:spcPct val="100000"/>
              </a:lnSpc>
              <a:spcBef>
                <a:spcPts val="0"/>
              </a:spcBef>
              <a:spcAft>
                <a:spcPts val="0"/>
              </a:spcAft>
              <a:buClr>
                <a:srgbClr val="595959"/>
              </a:buClr>
              <a:buSzPts val="1400"/>
              <a:buFont typeface="Anaheim"/>
              <a:buChar char="●"/>
              <a:defRPr/>
            </a:lvl4pPr>
            <a:lvl5pPr lvl="4" rtl="0">
              <a:lnSpc>
                <a:spcPct val="100000"/>
              </a:lnSpc>
              <a:spcBef>
                <a:spcPts val="0"/>
              </a:spcBef>
              <a:spcAft>
                <a:spcPts val="0"/>
              </a:spcAft>
              <a:buClr>
                <a:srgbClr val="595959"/>
              </a:buClr>
              <a:buSzPts val="1400"/>
              <a:buFont typeface="Anaheim"/>
              <a:buChar char="○"/>
              <a:defRPr/>
            </a:lvl5pPr>
            <a:lvl6pPr lvl="5" rtl="0">
              <a:lnSpc>
                <a:spcPct val="100000"/>
              </a:lnSpc>
              <a:spcBef>
                <a:spcPts val="0"/>
              </a:spcBef>
              <a:spcAft>
                <a:spcPts val="0"/>
              </a:spcAft>
              <a:buClr>
                <a:srgbClr val="595959"/>
              </a:buClr>
              <a:buSzPts val="1400"/>
              <a:buFont typeface="Anaheim"/>
              <a:buChar char="■"/>
              <a:defRPr/>
            </a:lvl6pPr>
            <a:lvl7pPr lvl="6" rtl="0">
              <a:lnSpc>
                <a:spcPct val="100000"/>
              </a:lnSpc>
              <a:spcBef>
                <a:spcPts val="0"/>
              </a:spcBef>
              <a:spcAft>
                <a:spcPts val="0"/>
              </a:spcAft>
              <a:buClr>
                <a:srgbClr val="595959"/>
              </a:buClr>
              <a:buSzPts val="1400"/>
              <a:buFont typeface="Anaheim"/>
              <a:buChar char="●"/>
              <a:defRPr/>
            </a:lvl7pPr>
            <a:lvl8pPr lvl="7" rtl="0">
              <a:lnSpc>
                <a:spcPct val="100000"/>
              </a:lnSpc>
              <a:spcBef>
                <a:spcPts val="0"/>
              </a:spcBef>
              <a:spcAft>
                <a:spcPts val="0"/>
              </a:spcAft>
              <a:buClr>
                <a:srgbClr val="595959"/>
              </a:buClr>
              <a:buSzPts val="1400"/>
              <a:buFont typeface="Anaheim"/>
              <a:buChar char="○"/>
              <a:defRPr/>
            </a:lvl8pPr>
            <a:lvl9pPr lvl="8" rtl="0">
              <a:lnSpc>
                <a:spcPct val="100000"/>
              </a:lnSpc>
              <a:spcBef>
                <a:spcPts val="0"/>
              </a:spcBef>
              <a:spcAft>
                <a:spcPts val="0"/>
              </a:spcAft>
              <a:buClr>
                <a:srgbClr val="595959"/>
              </a:buClr>
              <a:buSzPts val="1400"/>
              <a:buFont typeface="Anaheim"/>
              <a:buChar char="■"/>
              <a:defRPr/>
            </a:lvl9pPr>
          </a:lstStyle>
          <a:p/>
        </p:txBody>
      </p:sp>
      <p:sp>
        <p:nvSpPr>
          <p:cNvPr id="50" name="Google Shape;50;p7"/>
          <p:cNvSpPr txBox="1"/>
          <p:nvPr>
            <p:ph type="title"/>
          </p:nvPr>
        </p:nvSpPr>
        <p:spPr>
          <a:xfrm>
            <a:off x="714300" y="864708"/>
            <a:ext cx="3634800" cy="1065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 name="Google Shape;51;p7"/>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52" name="Google Shape;52;p7"/>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cxnSp>
        <p:nvCxnSpPr>
          <p:cNvPr id="53" name="Google Shape;53;p7"/>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54" name="Google Shape;54;p7"/>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605" name="Shape 605"/>
        <p:cNvGrpSpPr/>
        <p:nvPr/>
      </p:nvGrpSpPr>
      <p:grpSpPr>
        <a:xfrm>
          <a:off x="0" y="0"/>
          <a:ext cx="0" cy="0"/>
          <a:chOff x="0" y="0"/>
          <a:chExt cx="0" cy="0"/>
        </a:xfrm>
      </p:grpSpPr>
      <p:sp>
        <p:nvSpPr>
          <p:cNvPr id="606" name="Google Shape;606;p63"/>
          <p:cNvSpPr txBox="1"/>
          <p:nvPr>
            <p:ph hasCustomPrompt="1" type="title"/>
          </p:nvPr>
        </p:nvSpPr>
        <p:spPr>
          <a:xfrm>
            <a:off x="4696050" y="654108"/>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607" name="Google Shape;607;p63"/>
          <p:cNvSpPr txBox="1"/>
          <p:nvPr>
            <p:ph idx="1" type="subTitle"/>
          </p:nvPr>
        </p:nvSpPr>
        <p:spPr>
          <a:xfrm>
            <a:off x="4696050" y="1391692"/>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8" name="Google Shape;608;p63"/>
          <p:cNvSpPr txBox="1"/>
          <p:nvPr>
            <p:ph hasCustomPrompt="1" idx="2" type="title"/>
          </p:nvPr>
        </p:nvSpPr>
        <p:spPr>
          <a:xfrm>
            <a:off x="4696050" y="1999500"/>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609" name="Google Shape;609;p63"/>
          <p:cNvSpPr txBox="1"/>
          <p:nvPr>
            <p:ph idx="3" type="subTitle"/>
          </p:nvPr>
        </p:nvSpPr>
        <p:spPr>
          <a:xfrm>
            <a:off x="4696050" y="2737088"/>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10" name="Google Shape;610;p63"/>
          <p:cNvSpPr txBox="1"/>
          <p:nvPr>
            <p:ph hasCustomPrompt="1" idx="4" type="title"/>
          </p:nvPr>
        </p:nvSpPr>
        <p:spPr>
          <a:xfrm>
            <a:off x="4696050" y="3344892"/>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611" name="Google Shape;611;p63"/>
          <p:cNvSpPr txBox="1"/>
          <p:nvPr>
            <p:ph idx="5" type="subTitle"/>
          </p:nvPr>
        </p:nvSpPr>
        <p:spPr>
          <a:xfrm>
            <a:off x="4696050" y="4082409"/>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612" name="Google Shape;612;p6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613" name="Google Shape;613;p63"/>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614" name="Google Shape;614;p63"/>
          <p:cNvSpPr txBox="1"/>
          <p:nvPr>
            <p:ph idx="6"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615" name="Google Shape;615;p63"/>
          <p:cNvSpPr txBox="1"/>
          <p:nvPr>
            <p:ph idx="7"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616" name="Shape 616"/>
        <p:cNvGrpSpPr/>
        <p:nvPr/>
      </p:nvGrpSpPr>
      <p:grpSpPr>
        <a:xfrm>
          <a:off x="0" y="0"/>
          <a:ext cx="0" cy="0"/>
          <a:chOff x="0" y="0"/>
          <a:chExt cx="0" cy="0"/>
        </a:xfrm>
      </p:grpSpPr>
      <p:sp>
        <p:nvSpPr>
          <p:cNvPr id="617" name="Google Shape;617;p64"/>
          <p:cNvSpPr txBox="1"/>
          <p:nvPr>
            <p:ph idx="1" type="subTitle"/>
          </p:nvPr>
        </p:nvSpPr>
        <p:spPr>
          <a:xfrm>
            <a:off x="1095300" y="2593175"/>
            <a:ext cx="2428200" cy="95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18" name="Google Shape;618;p64"/>
          <p:cNvSpPr txBox="1"/>
          <p:nvPr>
            <p:ph type="title"/>
          </p:nvPr>
        </p:nvSpPr>
        <p:spPr>
          <a:xfrm>
            <a:off x="1095300" y="1468600"/>
            <a:ext cx="2428200" cy="955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lgn="l">
              <a:spcBef>
                <a:spcPts val="0"/>
              </a:spcBef>
              <a:spcAft>
                <a:spcPts val="0"/>
              </a:spcAft>
              <a:buSzPts val="3000"/>
              <a:buNone/>
              <a:defRPr/>
            </a:lvl2pPr>
            <a:lvl3pPr lvl="2" rtl="0" algn="l">
              <a:spcBef>
                <a:spcPts val="0"/>
              </a:spcBef>
              <a:spcAft>
                <a:spcPts val="0"/>
              </a:spcAft>
              <a:buSzPts val="3000"/>
              <a:buNone/>
              <a:defRPr/>
            </a:lvl3pPr>
            <a:lvl4pPr lvl="3" rtl="0" algn="l">
              <a:spcBef>
                <a:spcPts val="0"/>
              </a:spcBef>
              <a:spcAft>
                <a:spcPts val="0"/>
              </a:spcAft>
              <a:buSzPts val="3000"/>
              <a:buNone/>
              <a:defRPr/>
            </a:lvl4pPr>
            <a:lvl5pPr lvl="4" rtl="0" algn="l">
              <a:spcBef>
                <a:spcPts val="0"/>
              </a:spcBef>
              <a:spcAft>
                <a:spcPts val="0"/>
              </a:spcAft>
              <a:buSzPts val="3000"/>
              <a:buNone/>
              <a:defRPr/>
            </a:lvl5pPr>
            <a:lvl6pPr lvl="5" rtl="0" algn="l">
              <a:spcBef>
                <a:spcPts val="0"/>
              </a:spcBef>
              <a:spcAft>
                <a:spcPts val="0"/>
              </a:spcAft>
              <a:buSzPts val="3000"/>
              <a:buNone/>
              <a:defRPr/>
            </a:lvl6pPr>
            <a:lvl7pPr lvl="6" rtl="0" algn="l">
              <a:spcBef>
                <a:spcPts val="0"/>
              </a:spcBef>
              <a:spcAft>
                <a:spcPts val="0"/>
              </a:spcAft>
              <a:buSzPts val="3000"/>
              <a:buNone/>
              <a:defRPr/>
            </a:lvl7pPr>
            <a:lvl8pPr lvl="7" rtl="0" algn="l">
              <a:spcBef>
                <a:spcPts val="0"/>
              </a:spcBef>
              <a:spcAft>
                <a:spcPts val="0"/>
              </a:spcAft>
              <a:buSzPts val="3000"/>
              <a:buNone/>
              <a:defRPr/>
            </a:lvl8pPr>
            <a:lvl9pPr lvl="8" rtl="0" algn="l">
              <a:spcBef>
                <a:spcPts val="0"/>
              </a:spcBef>
              <a:spcAft>
                <a:spcPts val="0"/>
              </a:spcAft>
              <a:buSzPts val="3000"/>
              <a:buNone/>
              <a:defRPr/>
            </a:lvl9pPr>
          </a:lstStyle>
          <a:p/>
        </p:txBody>
      </p:sp>
      <p:cxnSp>
        <p:nvCxnSpPr>
          <p:cNvPr id="619" name="Google Shape;619;p64"/>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620" name="Google Shape;620;p64"/>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621" name="Google Shape;621;p64"/>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622" name="Google Shape;622;p64"/>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_1">
    <p:spTree>
      <p:nvGrpSpPr>
        <p:cNvPr id="623" name="Shape 623"/>
        <p:cNvGrpSpPr/>
        <p:nvPr/>
      </p:nvGrpSpPr>
      <p:grpSpPr>
        <a:xfrm>
          <a:off x="0" y="0"/>
          <a:ext cx="0" cy="0"/>
          <a:chOff x="0" y="0"/>
          <a:chExt cx="0" cy="0"/>
        </a:xfrm>
      </p:grpSpPr>
      <p:sp>
        <p:nvSpPr>
          <p:cNvPr id="624" name="Google Shape;624;p65"/>
          <p:cNvSpPr txBox="1"/>
          <p:nvPr>
            <p:ph idx="1" type="subTitle"/>
          </p:nvPr>
        </p:nvSpPr>
        <p:spPr>
          <a:xfrm>
            <a:off x="714325" y="1185950"/>
            <a:ext cx="7715400" cy="172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625" name="Google Shape;625;p65"/>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626" name="Google Shape;626;p65"/>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627" name="Google Shape;627;p65"/>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628" name="Google Shape;628;p65"/>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629" name="Google Shape;629;p65"/>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 1">
  <p:cSld name="CUSTOM_3_1_1_1">
    <p:spTree>
      <p:nvGrpSpPr>
        <p:cNvPr id="630" name="Shape 630"/>
        <p:cNvGrpSpPr/>
        <p:nvPr/>
      </p:nvGrpSpPr>
      <p:grpSpPr>
        <a:xfrm>
          <a:off x="0" y="0"/>
          <a:ext cx="0" cy="0"/>
          <a:chOff x="0" y="0"/>
          <a:chExt cx="0" cy="0"/>
        </a:xfrm>
      </p:grpSpPr>
      <p:sp>
        <p:nvSpPr>
          <p:cNvPr id="631" name="Google Shape;631;p66"/>
          <p:cNvSpPr txBox="1"/>
          <p:nvPr>
            <p:ph idx="1" type="subTitle"/>
          </p:nvPr>
        </p:nvSpPr>
        <p:spPr>
          <a:xfrm>
            <a:off x="714325" y="1185950"/>
            <a:ext cx="3761700" cy="341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632" name="Google Shape;632;p66"/>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33" name="Google Shape;633;p66"/>
          <p:cNvSpPr txBox="1"/>
          <p:nvPr>
            <p:ph idx="2" type="subTitle"/>
          </p:nvPr>
        </p:nvSpPr>
        <p:spPr>
          <a:xfrm>
            <a:off x="4668000" y="1185950"/>
            <a:ext cx="3761700" cy="341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cxnSp>
        <p:nvCxnSpPr>
          <p:cNvPr id="634" name="Google Shape;634;p66"/>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635" name="Google Shape;635;p66"/>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636" name="Google Shape;636;p66"/>
          <p:cNvSpPr txBox="1"/>
          <p:nvPr>
            <p:ph idx="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637" name="Google Shape;637;p66"/>
          <p:cNvSpPr txBox="1"/>
          <p:nvPr>
            <p:ph idx="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638" name="Shape 638"/>
        <p:cNvGrpSpPr/>
        <p:nvPr/>
      </p:nvGrpSpPr>
      <p:grpSpPr>
        <a:xfrm>
          <a:off x="0" y="0"/>
          <a:ext cx="0" cy="0"/>
          <a:chOff x="0" y="0"/>
          <a:chExt cx="0" cy="0"/>
        </a:xfrm>
      </p:grpSpPr>
      <p:sp>
        <p:nvSpPr>
          <p:cNvPr id="639" name="Google Shape;639;p67"/>
          <p:cNvSpPr txBox="1"/>
          <p:nvPr>
            <p:ph idx="1" type="subTitle"/>
          </p:nvPr>
        </p:nvSpPr>
        <p:spPr>
          <a:xfrm>
            <a:off x="4741200" y="1380300"/>
            <a:ext cx="3254700" cy="155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0" name="Google Shape;640;p67"/>
          <p:cNvSpPr txBox="1"/>
          <p:nvPr>
            <p:ph type="title"/>
          </p:nvPr>
        </p:nvSpPr>
        <p:spPr>
          <a:xfrm>
            <a:off x="4741200" y="547825"/>
            <a:ext cx="3254700" cy="77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5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641" name="Google Shape;641;p67"/>
          <p:cNvSpPr/>
          <p:nvPr/>
        </p:nvSpPr>
        <p:spPr>
          <a:xfrm>
            <a:off x="4307400" y="549600"/>
            <a:ext cx="4122300" cy="40548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67"/>
          <p:cNvSpPr txBox="1"/>
          <p:nvPr/>
        </p:nvSpPr>
        <p:spPr>
          <a:xfrm>
            <a:off x="4670100" y="3443475"/>
            <a:ext cx="3543300" cy="6666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rgbClr val="434343"/>
                </a:solidFill>
                <a:latin typeface="Barlow Semi Condensed"/>
                <a:ea typeface="Barlow Semi Condensed"/>
                <a:cs typeface="Barlow Semi Condensed"/>
                <a:sym typeface="Barlow Semi Condensed"/>
              </a:rPr>
              <a:t>CREDITS: This presentation template was created by </a:t>
            </a:r>
            <a:r>
              <a:rPr b="1" lang="en" sz="1200">
                <a:solidFill>
                  <a:srgbClr val="434343"/>
                </a:solidFill>
                <a:uFill>
                  <a:noFill/>
                </a:uFill>
                <a:latin typeface="Barlow Semi Condensed"/>
                <a:ea typeface="Barlow Semi Condensed"/>
                <a:cs typeface="Barlow Semi Condensed"/>
                <a:sym typeface="Barlow Semi Condensed"/>
                <a:hlinkClick r:id="rId2">
                  <a:extLst>
                    <a:ext uri="{A12FA001-AC4F-418D-AE19-62706E023703}">
                      <ahyp:hlinkClr val="tx"/>
                    </a:ext>
                  </a:extLst>
                </a:hlinkClick>
              </a:rPr>
              <a:t>Slidesgo</a:t>
            </a:r>
            <a:r>
              <a:rPr lang="en" sz="1200">
                <a:solidFill>
                  <a:srgbClr val="434343"/>
                </a:solidFill>
                <a:latin typeface="Barlow Semi Condensed"/>
                <a:ea typeface="Barlow Semi Condensed"/>
                <a:cs typeface="Barlow Semi Condensed"/>
                <a:sym typeface="Barlow Semi Condensed"/>
              </a:rPr>
              <a:t>, including icons by </a:t>
            </a:r>
            <a:r>
              <a:rPr b="1" lang="en" sz="1200">
                <a:solidFill>
                  <a:srgbClr val="434343"/>
                </a:solidFill>
                <a:uFill>
                  <a:noFill/>
                </a:uFill>
                <a:latin typeface="Barlow Semi Condensed"/>
                <a:ea typeface="Barlow Semi Condensed"/>
                <a:cs typeface="Barlow Semi Condensed"/>
                <a:sym typeface="Barlow Semi Condensed"/>
                <a:hlinkClick r:id="rId3">
                  <a:extLst>
                    <a:ext uri="{A12FA001-AC4F-418D-AE19-62706E023703}">
                      <ahyp:hlinkClr val="tx"/>
                    </a:ext>
                  </a:extLst>
                </a:hlinkClick>
              </a:rPr>
              <a:t>Flaticon</a:t>
            </a:r>
            <a:r>
              <a:rPr lang="en" sz="1200">
                <a:solidFill>
                  <a:srgbClr val="434343"/>
                </a:solidFill>
                <a:latin typeface="Barlow Semi Condensed"/>
                <a:ea typeface="Barlow Semi Condensed"/>
                <a:cs typeface="Barlow Semi Condensed"/>
                <a:sym typeface="Barlow Semi Condensed"/>
              </a:rPr>
              <a:t>, </a:t>
            </a:r>
            <a:r>
              <a:rPr lang="en" sz="1200">
                <a:solidFill>
                  <a:srgbClr val="434343"/>
                </a:solidFill>
                <a:latin typeface="Barlow Semi Condensed"/>
                <a:ea typeface="Barlow Semi Condensed"/>
                <a:cs typeface="Barlow Semi Condensed"/>
                <a:sym typeface="Barlow Semi Condensed"/>
              </a:rPr>
              <a:t>infographics</a:t>
            </a:r>
            <a:r>
              <a:rPr lang="en" sz="1200">
                <a:solidFill>
                  <a:srgbClr val="434343"/>
                </a:solidFill>
                <a:latin typeface="Barlow Semi Condensed"/>
                <a:ea typeface="Barlow Semi Condensed"/>
                <a:cs typeface="Barlow Semi Condensed"/>
                <a:sym typeface="Barlow Semi Condensed"/>
              </a:rPr>
              <a:t> &amp; images by </a:t>
            </a:r>
            <a:r>
              <a:rPr b="1" lang="en" sz="1200">
                <a:solidFill>
                  <a:srgbClr val="434343"/>
                </a:solidFill>
                <a:uFill>
                  <a:noFill/>
                </a:uFill>
                <a:latin typeface="Barlow Semi Condensed"/>
                <a:ea typeface="Barlow Semi Condensed"/>
                <a:cs typeface="Barlow Semi Condensed"/>
                <a:sym typeface="Barlow Semi Condensed"/>
                <a:hlinkClick r:id="rId4">
                  <a:extLst>
                    <a:ext uri="{A12FA001-AC4F-418D-AE19-62706E023703}">
                      <ahyp:hlinkClr val="tx"/>
                    </a:ext>
                  </a:extLst>
                </a:hlinkClick>
              </a:rPr>
              <a:t>Freepik</a:t>
            </a:r>
            <a:r>
              <a:rPr b="1" lang="en" sz="1200">
                <a:solidFill>
                  <a:srgbClr val="434343"/>
                </a:solidFill>
                <a:latin typeface="Barlow Semi Condensed"/>
                <a:ea typeface="Barlow Semi Condensed"/>
                <a:cs typeface="Barlow Semi Condensed"/>
                <a:sym typeface="Barlow Semi Condensed"/>
              </a:rPr>
              <a:t> </a:t>
            </a:r>
            <a:r>
              <a:rPr lang="en" sz="1200">
                <a:solidFill>
                  <a:srgbClr val="434343"/>
                </a:solidFill>
                <a:latin typeface="Barlow Semi Condensed"/>
                <a:ea typeface="Barlow Semi Condensed"/>
                <a:cs typeface="Barlow Semi Condensed"/>
                <a:sym typeface="Barlow Semi Condensed"/>
              </a:rPr>
              <a:t>and illustrations by </a:t>
            </a:r>
            <a:r>
              <a:rPr b="1" lang="en" sz="1200">
                <a:solidFill>
                  <a:srgbClr val="434343"/>
                </a:solidFill>
                <a:uFill>
                  <a:noFill/>
                </a:uFill>
                <a:latin typeface="Barlow Semi Condensed"/>
                <a:ea typeface="Barlow Semi Condensed"/>
                <a:cs typeface="Barlow Semi Condensed"/>
                <a:sym typeface="Barlow Semi Condensed"/>
                <a:hlinkClick r:id="rId5">
                  <a:extLst>
                    <a:ext uri="{A12FA001-AC4F-418D-AE19-62706E023703}">
                      <ahyp:hlinkClr val="tx"/>
                    </a:ext>
                  </a:extLst>
                </a:hlinkClick>
              </a:rPr>
              <a:t>Storyset</a:t>
            </a:r>
            <a:endParaRPr sz="1200">
              <a:latin typeface="Barlow Semi Condensed"/>
              <a:ea typeface="Barlow Semi Condensed"/>
              <a:cs typeface="Barlow Semi Condensed"/>
              <a:sym typeface="Barlow Semi Condensed"/>
            </a:endParaRPr>
          </a:p>
        </p:txBody>
      </p:sp>
      <p:cxnSp>
        <p:nvCxnSpPr>
          <p:cNvPr id="643" name="Google Shape;643;p67"/>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644" name="Google Shape;644;p67"/>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645" name="Google Shape;645;p67"/>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646" name="Google Shape;646;p67"/>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
    <p:spTree>
      <p:nvGrpSpPr>
        <p:cNvPr id="647" name="Shape 647"/>
        <p:cNvGrpSpPr/>
        <p:nvPr/>
      </p:nvGrpSpPr>
      <p:grpSpPr>
        <a:xfrm>
          <a:off x="0" y="0"/>
          <a:ext cx="0" cy="0"/>
          <a:chOff x="0" y="0"/>
          <a:chExt cx="0" cy="0"/>
        </a:xfrm>
      </p:grpSpPr>
      <p:grpSp>
        <p:nvGrpSpPr>
          <p:cNvPr id="648" name="Google Shape;648;p68"/>
          <p:cNvGrpSpPr/>
          <p:nvPr/>
        </p:nvGrpSpPr>
        <p:grpSpPr>
          <a:xfrm>
            <a:off x="1265868" y="549590"/>
            <a:ext cx="528885" cy="545802"/>
            <a:chOff x="-1507225" y="3988588"/>
            <a:chExt cx="575250" cy="593650"/>
          </a:xfrm>
        </p:grpSpPr>
        <p:sp>
          <p:nvSpPr>
            <p:cNvPr id="649" name="Google Shape;649;p68"/>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8"/>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68"/>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 name="Google Shape;652;p68"/>
          <p:cNvSpPr/>
          <p:nvPr/>
        </p:nvSpPr>
        <p:spPr>
          <a:xfrm>
            <a:off x="8000289" y="43292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68"/>
          <p:cNvSpPr/>
          <p:nvPr/>
        </p:nvSpPr>
        <p:spPr>
          <a:xfrm>
            <a:off x="2124267" y="7937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68"/>
          <p:cNvSpPr/>
          <p:nvPr/>
        </p:nvSpPr>
        <p:spPr>
          <a:xfrm>
            <a:off x="1752493" y="1227772"/>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68"/>
          <p:cNvSpPr/>
          <p:nvPr/>
        </p:nvSpPr>
        <p:spPr>
          <a:xfrm>
            <a:off x="1038417" y="793730"/>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68"/>
          <p:cNvSpPr/>
          <p:nvPr/>
        </p:nvSpPr>
        <p:spPr>
          <a:xfrm>
            <a:off x="7339115" y="420825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68"/>
          <p:cNvSpPr/>
          <p:nvPr/>
        </p:nvSpPr>
        <p:spPr>
          <a:xfrm>
            <a:off x="2275515" y="109540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68"/>
          <p:cNvSpPr/>
          <p:nvPr/>
        </p:nvSpPr>
        <p:spPr>
          <a:xfrm>
            <a:off x="714289" y="20306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 name="Google Shape;659;p68"/>
          <p:cNvGrpSpPr/>
          <p:nvPr/>
        </p:nvGrpSpPr>
        <p:grpSpPr>
          <a:xfrm>
            <a:off x="7711188" y="3642869"/>
            <a:ext cx="387316" cy="399705"/>
            <a:chOff x="-1507225" y="3988588"/>
            <a:chExt cx="575250" cy="593650"/>
          </a:xfrm>
        </p:grpSpPr>
        <p:sp>
          <p:nvSpPr>
            <p:cNvPr id="660" name="Google Shape;660;p68"/>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68"/>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68"/>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68"/>
          <p:cNvGrpSpPr/>
          <p:nvPr/>
        </p:nvGrpSpPr>
        <p:grpSpPr>
          <a:xfrm>
            <a:off x="873882" y="1242578"/>
            <a:ext cx="387296" cy="396831"/>
            <a:chOff x="874000" y="1401213"/>
            <a:chExt cx="581875" cy="596200"/>
          </a:xfrm>
        </p:grpSpPr>
        <p:sp>
          <p:nvSpPr>
            <p:cNvPr id="664" name="Google Shape;664;p68"/>
            <p:cNvSpPr/>
            <p:nvPr/>
          </p:nvSpPr>
          <p:spPr>
            <a:xfrm>
              <a:off x="874000" y="1401213"/>
              <a:ext cx="581875" cy="596200"/>
            </a:xfrm>
            <a:custGeom>
              <a:rect b="b" l="l" r="r" t="t"/>
              <a:pathLst>
                <a:path extrusionOk="0" fill="none" h="23848" w="23275">
                  <a:moveTo>
                    <a:pt x="1472" y="15694"/>
                  </a:moveTo>
                  <a:cubicBezTo>
                    <a:pt x="2943" y="18923"/>
                    <a:pt x="7071" y="21395"/>
                    <a:pt x="9073" y="21988"/>
                  </a:cubicBezTo>
                  <a:cubicBezTo>
                    <a:pt x="9073" y="21988"/>
                    <a:pt x="14407" y="23847"/>
                    <a:pt x="18391" y="20762"/>
                  </a:cubicBezTo>
                  <a:cubicBezTo>
                    <a:pt x="22396" y="17676"/>
                    <a:pt x="23275" y="11669"/>
                    <a:pt x="19495" y="5845"/>
                  </a:cubicBezTo>
                  <a:cubicBezTo>
                    <a:pt x="15735" y="1"/>
                    <a:pt x="7663" y="1247"/>
                    <a:pt x="4210" y="4537"/>
                  </a:cubicBezTo>
                  <a:cubicBezTo>
                    <a:pt x="757" y="7827"/>
                    <a:pt x="1" y="12445"/>
                    <a:pt x="1472" y="15694"/>
                  </a:cubicBezTo>
                  <a:close/>
                  <a:moveTo>
                    <a:pt x="12629" y="10320"/>
                  </a:moveTo>
                  <a:cubicBezTo>
                    <a:pt x="13937" y="11444"/>
                    <a:pt x="14018" y="13058"/>
                    <a:pt x="12731" y="13835"/>
                  </a:cubicBezTo>
                  <a:cubicBezTo>
                    <a:pt x="11975" y="14264"/>
                    <a:pt x="11076" y="14243"/>
                    <a:pt x="10361" y="13794"/>
                  </a:cubicBezTo>
                  <a:cubicBezTo>
                    <a:pt x="9523" y="13344"/>
                    <a:pt x="9175" y="12323"/>
                    <a:pt x="9564" y="11444"/>
                  </a:cubicBezTo>
                  <a:cubicBezTo>
                    <a:pt x="9932" y="10545"/>
                    <a:pt x="11341" y="9196"/>
                    <a:pt x="12629" y="1032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68"/>
            <p:cNvSpPr/>
            <p:nvPr/>
          </p:nvSpPr>
          <p:spPr>
            <a:xfrm>
              <a:off x="913850" y="1453838"/>
              <a:ext cx="493500" cy="508825"/>
            </a:xfrm>
            <a:custGeom>
              <a:rect b="b" l="l" r="r" t="t"/>
              <a:pathLst>
                <a:path extrusionOk="0" fill="none" h="20353" w="19740">
                  <a:moveTo>
                    <a:pt x="2820" y="2882"/>
                  </a:moveTo>
                  <a:cubicBezTo>
                    <a:pt x="2309" y="4476"/>
                    <a:pt x="2085" y="4925"/>
                    <a:pt x="1247" y="5722"/>
                  </a:cubicBezTo>
                  <a:cubicBezTo>
                    <a:pt x="430" y="6519"/>
                    <a:pt x="0" y="7827"/>
                    <a:pt x="82" y="8522"/>
                  </a:cubicBezTo>
                  <a:cubicBezTo>
                    <a:pt x="205" y="9339"/>
                    <a:pt x="246" y="10177"/>
                    <a:pt x="205" y="10994"/>
                  </a:cubicBezTo>
                  <a:cubicBezTo>
                    <a:pt x="164" y="12138"/>
                    <a:pt x="675" y="13242"/>
                    <a:pt x="1574" y="13977"/>
                  </a:cubicBezTo>
                  <a:cubicBezTo>
                    <a:pt x="2289" y="14509"/>
                    <a:pt x="2922" y="15163"/>
                    <a:pt x="3413" y="15919"/>
                  </a:cubicBezTo>
                  <a:cubicBezTo>
                    <a:pt x="4149" y="16920"/>
                    <a:pt x="3903" y="17145"/>
                    <a:pt x="4986" y="17676"/>
                  </a:cubicBezTo>
                  <a:cubicBezTo>
                    <a:pt x="6069" y="18228"/>
                    <a:pt x="8113" y="19311"/>
                    <a:pt x="8113" y="19311"/>
                  </a:cubicBezTo>
                  <a:cubicBezTo>
                    <a:pt x="8113" y="19311"/>
                    <a:pt x="10442" y="20353"/>
                    <a:pt x="11505" y="19924"/>
                  </a:cubicBezTo>
                  <a:cubicBezTo>
                    <a:pt x="12547" y="19495"/>
                    <a:pt x="13793" y="17962"/>
                    <a:pt x="14611" y="17635"/>
                  </a:cubicBezTo>
                  <a:cubicBezTo>
                    <a:pt x="15428" y="17288"/>
                    <a:pt x="15796" y="18166"/>
                    <a:pt x="16879" y="16593"/>
                  </a:cubicBezTo>
                  <a:cubicBezTo>
                    <a:pt x="17962" y="14999"/>
                    <a:pt x="18268" y="13794"/>
                    <a:pt x="18922" y="13181"/>
                  </a:cubicBezTo>
                  <a:cubicBezTo>
                    <a:pt x="19576" y="12568"/>
                    <a:pt x="19740" y="10381"/>
                    <a:pt x="18841" y="9441"/>
                  </a:cubicBezTo>
                  <a:cubicBezTo>
                    <a:pt x="17962" y="8501"/>
                    <a:pt x="17512" y="7684"/>
                    <a:pt x="17369" y="6110"/>
                  </a:cubicBezTo>
                  <a:cubicBezTo>
                    <a:pt x="17247" y="4557"/>
                    <a:pt x="16797" y="3617"/>
                    <a:pt x="15142" y="3045"/>
                  </a:cubicBezTo>
                  <a:cubicBezTo>
                    <a:pt x="13487" y="2473"/>
                    <a:pt x="12261" y="1084"/>
                    <a:pt x="11648" y="552"/>
                  </a:cubicBezTo>
                  <a:cubicBezTo>
                    <a:pt x="11014" y="1"/>
                    <a:pt x="9339" y="144"/>
                    <a:pt x="8297" y="695"/>
                  </a:cubicBezTo>
                  <a:cubicBezTo>
                    <a:pt x="7254" y="1247"/>
                    <a:pt x="6294" y="348"/>
                    <a:pt x="5170" y="838"/>
                  </a:cubicBezTo>
                  <a:cubicBezTo>
                    <a:pt x="4823" y="1002"/>
                    <a:pt x="4516" y="1104"/>
                    <a:pt x="4230" y="1206"/>
                  </a:cubicBezTo>
                  <a:cubicBezTo>
                    <a:pt x="3924" y="1370"/>
                    <a:pt x="3638" y="1574"/>
                    <a:pt x="3372" y="1778"/>
                  </a:cubicBezTo>
                  <a:cubicBezTo>
                    <a:pt x="3106" y="2105"/>
                    <a:pt x="2922" y="2473"/>
                    <a:pt x="2820" y="2882"/>
                  </a:cubicBezTo>
                  <a:close/>
                  <a:moveTo>
                    <a:pt x="8092" y="8542"/>
                  </a:moveTo>
                  <a:cubicBezTo>
                    <a:pt x="8787" y="8685"/>
                    <a:pt x="9155" y="7418"/>
                    <a:pt x="10381" y="7398"/>
                  </a:cubicBezTo>
                  <a:cubicBezTo>
                    <a:pt x="11587" y="7377"/>
                    <a:pt x="10892" y="8031"/>
                    <a:pt x="11035" y="8215"/>
                  </a:cubicBezTo>
                  <a:cubicBezTo>
                    <a:pt x="11321" y="8460"/>
                    <a:pt x="11566" y="8746"/>
                    <a:pt x="11750" y="9073"/>
                  </a:cubicBezTo>
                  <a:cubicBezTo>
                    <a:pt x="11954" y="9339"/>
                    <a:pt x="12097" y="9645"/>
                    <a:pt x="12159" y="9972"/>
                  </a:cubicBezTo>
                  <a:cubicBezTo>
                    <a:pt x="12200" y="10606"/>
                    <a:pt x="12240" y="11015"/>
                    <a:pt x="12629" y="11546"/>
                  </a:cubicBezTo>
                  <a:cubicBezTo>
                    <a:pt x="13017" y="12057"/>
                    <a:pt x="12159" y="12098"/>
                    <a:pt x="11403" y="12261"/>
                  </a:cubicBezTo>
                  <a:cubicBezTo>
                    <a:pt x="10647" y="12424"/>
                    <a:pt x="10585" y="12363"/>
                    <a:pt x="10013" y="12792"/>
                  </a:cubicBezTo>
                  <a:cubicBezTo>
                    <a:pt x="9421" y="13242"/>
                    <a:pt x="8562" y="12465"/>
                    <a:pt x="8562" y="12465"/>
                  </a:cubicBezTo>
                  <a:cubicBezTo>
                    <a:pt x="8562" y="12465"/>
                    <a:pt x="8051" y="12281"/>
                    <a:pt x="7561" y="11403"/>
                  </a:cubicBezTo>
                  <a:cubicBezTo>
                    <a:pt x="7071" y="10524"/>
                    <a:pt x="7581" y="10381"/>
                    <a:pt x="7152" y="9666"/>
                  </a:cubicBezTo>
                  <a:cubicBezTo>
                    <a:pt x="6703" y="8951"/>
                    <a:pt x="7398" y="8419"/>
                    <a:pt x="8092" y="8542"/>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68"/>
            <p:cNvSpPr/>
            <p:nvPr/>
          </p:nvSpPr>
          <p:spPr>
            <a:xfrm>
              <a:off x="1104400" y="1532513"/>
              <a:ext cx="34750" cy="34750"/>
            </a:xfrm>
            <a:custGeom>
              <a:rect b="b" l="l" r="r" t="t"/>
              <a:pathLst>
                <a:path extrusionOk="0" fill="none" h="1390" w="1390">
                  <a:moveTo>
                    <a:pt x="1390" y="593"/>
                  </a:moveTo>
                  <a:cubicBezTo>
                    <a:pt x="1390" y="1124"/>
                    <a:pt x="756" y="1390"/>
                    <a:pt x="368" y="1022"/>
                  </a:cubicBezTo>
                  <a:cubicBezTo>
                    <a:pt x="0" y="654"/>
                    <a:pt x="266" y="0"/>
                    <a:pt x="797" y="0"/>
                  </a:cubicBezTo>
                  <a:lnTo>
                    <a:pt x="797" y="0"/>
                  </a:lnTo>
                  <a:cubicBezTo>
                    <a:pt x="1124" y="0"/>
                    <a:pt x="1390" y="266"/>
                    <a:pt x="1390" y="593"/>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68"/>
            <p:cNvSpPr/>
            <p:nvPr/>
          </p:nvSpPr>
          <p:spPr>
            <a:xfrm>
              <a:off x="1028275" y="1577463"/>
              <a:ext cx="12800" cy="12800"/>
            </a:xfrm>
            <a:custGeom>
              <a:rect b="b" l="l" r="r" t="t"/>
              <a:pathLst>
                <a:path extrusionOk="0" fill="none" h="512" w="512">
                  <a:moveTo>
                    <a:pt x="511" y="246"/>
                  </a:moveTo>
                  <a:cubicBezTo>
                    <a:pt x="511" y="389"/>
                    <a:pt x="409" y="511"/>
                    <a:pt x="266" y="511"/>
                  </a:cubicBezTo>
                  <a:cubicBezTo>
                    <a:pt x="123" y="511"/>
                    <a:pt x="1" y="389"/>
                    <a:pt x="1" y="246"/>
                  </a:cubicBezTo>
                  <a:cubicBezTo>
                    <a:pt x="1" y="103"/>
                    <a:pt x="123" y="1"/>
                    <a:pt x="266" y="1"/>
                  </a:cubicBezTo>
                  <a:cubicBezTo>
                    <a:pt x="409" y="1"/>
                    <a:pt x="511" y="103"/>
                    <a:pt x="511" y="24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68"/>
            <p:cNvSpPr/>
            <p:nvPr/>
          </p:nvSpPr>
          <p:spPr>
            <a:xfrm>
              <a:off x="1059450" y="1500338"/>
              <a:ext cx="22500" cy="22500"/>
            </a:xfrm>
            <a:custGeom>
              <a:rect b="b" l="l" r="r" t="t"/>
              <a:pathLst>
                <a:path extrusionOk="0" fill="none" h="900" w="900">
                  <a:moveTo>
                    <a:pt x="899" y="388"/>
                  </a:moveTo>
                  <a:cubicBezTo>
                    <a:pt x="899" y="736"/>
                    <a:pt x="470" y="899"/>
                    <a:pt x="225" y="654"/>
                  </a:cubicBezTo>
                  <a:cubicBezTo>
                    <a:pt x="0" y="429"/>
                    <a:pt x="164" y="0"/>
                    <a:pt x="511" y="0"/>
                  </a:cubicBezTo>
                  <a:cubicBezTo>
                    <a:pt x="715" y="0"/>
                    <a:pt x="899" y="184"/>
                    <a:pt x="899" y="38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68"/>
            <p:cNvSpPr/>
            <p:nvPr/>
          </p:nvSpPr>
          <p:spPr>
            <a:xfrm>
              <a:off x="992000" y="1641313"/>
              <a:ext cx="34250" cy="33750"/>
            </a:xfrm>
            <a:custGeom>
              <a:rect b="b" l="l" r="r" t="t"/>
              <a:pathLst>
                <a:path extrusionOk="0" fill="none" h="1350" w="1370">
                  <a:moveTo>
                    <a:pt x="1370" y="675"/>
                  </a:moveTo>
                  <a:cubicBezTo>
                    <a:pt x="1370" y="1063"/>
                    <a:pt x="1063" y="1350"/>
                    <a:pt x="696" y="1350"/>
                  </a:cubicBezTo>
                  <a:cubicBezTo>
                    <a:pt x="307" y="1350"/>
                    <a:pt x="1" y="1063"/>
                    <a:pt x="1" y="675"/>
                  </a:cubicBezTo>
                  <a:cubicBezTo>
                    <a:pt x="1" y="307"/>
                    <a:pt x="307" y="1"/>
                    <a:pt x="696" y="1"/>
                  </a:cubicBezTo>
                  <a:cubicBezTo>
                    <a:pt x="1063" y="1"/>
                    <a:pt x="1370" y="307"/>
                    <a:pt x="1370" y="67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68"/>
            <p:cNvSpPr/>
            <p:nvPr/>
          </p:nvSpPr>
          <p:spPr>
            <a:xfrm>
              <a:off x="1196850" y="1592288"/>
              <a:ext cx="27625" cy="27600"/>
            </a:xfrm>
            <a:custGeom>
              <a:rect b="b" l="l" r="r" t="t"/>
              <a:pathLst>
                <a:path extrusionOk="0" fill="none" h="1104" w="1105">
                  <a:moveTo>
                    <a:pt x="1104" y="470"/>
                  </a:moveTo>
                  <a:cubicBezTo>
                    <a:pt x="1104" y="879"/>
                    <a:pt x="593" y="1104"/>
                    <a:pt x="307" y="797"/>
                  </a:cubicBezTo>
                  <a:cubicBezTo>
                    <a:pt x="1" y="511"/>
                    <a:pt x="226" y="0"/>
                    <a:pt x="634" y="0"/>
                  </a:cubicBezTo>
                  <a:lnTo>
                    <a:pt x="634" y="0"/>
                  </a:lnTo>
                  <a:cubicBezTo>
                    <a:pt x="900" y="0"/>
                    <a:pt x="1104" y="205"/>
                    <a:pt x="1104" y="47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8"/>
            <p:cNvSpPr/>
            <p:nvPr/>
          </p:nvSpPr>
          <p:spPr>
            <a:xfrm>
              <a:off x="1208600" y="1523838"/>
              <a:ext cx="22500" cy="22500"/>
            </a:xfrm>
            <a:custGeom>
              <a:rect b="b" l="l" r="r" t="t"/>
              <a:pathLst>
                <a:path extrusionOk="0" fill="none" h="900" w="900">
                  <a:moveTo>
                    <a:pt x="900" y="388"/>
                  </a:moveTo>
                  <a:cubicBezTo>
                    <a:pt x="900" y="736"/>
                    <a:pt x="471" y="899"/>
                    <a:pt x="226" y="674"/>
                  </a:cubicBezTo>
                  <a:cubicBezTo>
                    <a:pt x="1" y="429"/>
                    <a:pt x="164" y="0"/>
                    <a:pt x="512" y="0"/>
                  </a:cubicBezTo>
                  <a:lnTo>
                    <a:pt x="512" y="0"/>
                  </a:lnTo>
                  <a:cubicBezTo>
                    <a:pt x="716" y="0"/>
                    <a:pt x="900" y="184"/>
                    <a:pt x="900" y="38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68"/>
            <p:cNvSpPr/>
            <p:nvPr/>
          </p:nvSpPr>
          <p:spPr>
            <a:xfrm>
              <a:off x="1277575" y="1600463"/>
              <a:ext cx="32200" cy="32700"/>
            </a:xfrm>
            <a:custGeom>
              <a:rect b="b" l="l" r="r" t="t"/>
              <a:pathLst>
                <a:path extrusionOk="0" fill="none" h="1308" w="1288">
                  <a:moveTo>
                    <a:pt x="1288" y="572"/>
                  </a:moveTo>
                  <a:cubicBezTo>
                    <a:pt x="1288" y="1063"/>
                    <a:pt x="695" y="1308"/>
                    <a:pt x="348" y="961"/>
                  </a:cubicBezTo>
                  <a:cubicBezTo>
                    <a:pt x="0" y="613"/>
                    <a:pt x="246" y="0"/>
                    <a:pt x="736" y="0"/>
                  </a:cubicBezTo>
                  <a:cubicBezTo>
                    <a:pt x="1043" y="0"/>
                    <a:pt x="1288" y="266"/>
                    <a:pt x="1288" y="572"/>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68"/>
            <p:cNvSpPr/>
            <p:nvPr/>
          </p:nvSpPr>
          <p:spPr>
            <a:xfrm>
              <a:off x="1299550" y="1719988"/>
              <a:ext cx="27100" cy="27625"/>
            </a:xfrm>
            <a:custGeom>
              <a:rect b="b" l="l" r="r" t="t"/>
              <a:pathLst>
                <a:path extrusionOk="0" fill="none" h="1105" w="1084">
                  <a:moveTo>
                    <a:pt x="1083" y="471"/>
                  </a:moveTo>
                  <a:cubicBezTo>
                    <a:pt x="1083" y="900"/>
                    <a:pt x="593" y="1104"/>
                    <a:pt x="286" y="798"/>
                  </a:cubicBezTo>
                  <a:cubicBezTo>
                    <a:pt x="0" y="512"/>
                    <a:pt x="204" y="1"/>
                    <a:pt x="613" y="1"/>
                  </a:cubicBezTo>
                  <a:lnTo>
                    <a:pt x="613" y="1"/>
                  </a:lnTo>
                  <a:cubicBezTo>
                    <a:pt x="879" y="1"/>
                    <a:pt x="1083" y="205"/>
                    <a:pt x="1083" y="47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68"/>
            <p:cNvSpPr/>
            <p:nvPr/>
          </p:nvSpPr>
          <p:spPr>
            <a:xfrm>
              <a:off x="1224450" y="1839538"/>
              <a:ext cx="30150" cy="29650"/>
            </a:xfrm>
            <a:custGeom>
              <a:rect b="b" l="l" r="r" t="t"/>
              <a:pathLst>
                <a:path extrusionOk="0" fill="none" h="1186" w="1206">
                  <a:moveTo>
                    <a:pt x="1206" y="511"/>
                  </a:moveTo>
                  <a:cubicBezTo>
                    <a:pt x="1206" y="961"/>
                    <a:pt x="654" y="1185"/>
                    <a:pt x="327" y="879"/>
                  </a:cubicBezTo>
                  <a:cubicBezTo>
                    <a:pt x="0" y="552"/>
                    <a:pt x="225" y="0"/>
                    <a:pt x="695" y="0"/>
                  </a:cubicBezTo>
                  <a:cubicBezTo>
                    <a:pt x="961" y="0"/>
                    <a:pt x="1206" y="225"/>
                    <a:pt x="1206" y="51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68"/>
            <p:cNvSpPr/>
            <p:nvPr/>
          </p:nvSpPr>
          <p:spPr>
            <a:xfrm>
              <a:off x="1079375" y="1852313"/>
              <a:ext cx="44975" cy="44975"/>
            </a:xfrm>
            <a:custGeom>
              <a:rect b="b" l="l" r="r" t="t"/>
              <a:pathLst>
                <a:path extrusionOk="0" fill="none" h="1799" w="1799">
                  <a:moveTo>
                    <a:pt x="1798" y="756"/>
                  </a:moveTo>
                  <a:cubicBezTo>
                    <a:pt x="1798" y="1451"/>
                    <a:pt x="981" y="1798"/>
                    <a:pt x="490" y="1308"/>
                  </a:cubicBezTo>
                  <a:cubicBezTo>
                    <a:pt x="0" y="817"/>
                    <a:pt x="347" y="0"/>
                    <a:pt x="1042" y="0"/>
                  </a:cubicBezTo>
                  <a:cubicBezTo>
                    <a:pt x="1451" y="0"/>
                    <a:pt x="1798" y="347"/>
                    <a:pt x="1798" y="75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8"/>
            <p:cNvSpPr/>
            <p:nvPr/>
          </p:nvSpPr>
          <p:spPr>
            <a:xfrm>
              <a:off x="1020625" y="1745538"/>
              <a:ext cx="22500" cy="22500"/>
            </a:xfrm>
            <a:custGeom>
              <a:rect b="b" l="l" r="r" t="t"/>
              <a:pathLst>
                <a:path extrusionOk="0" fill="none" h="900" w="900">
                  <a:moveTo>
                    <a:pt x="899" y="389"/>
                  </a:moveTo>
                  <a:cubicBezTo>
                    <a:pt x="899" y="716"/>
                    <a:pt x="491" y="900"/>
                    <a:pt x="245" y="654"/>
                  </a:cubicBezTo>
                  <a:cubicBezTo>
                    <a:pt x="0" y="409"/>
                    <a:pt x="164" y="0"/>
                    <a:pt x="511" y="0"/>
                  </a:cubicBezTo>
                  <a:cubicBezTo>
                    <a:pt x="715" y="0"/>
                    <a:pt x="899" y="164"/>
                    <a:pt x="899" y="38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68"/>
            <p:cNvSpPr/>
            <p:nvPr/>
          </p:nvSpPr>
          <p:spPr>
            <a:xfrm>
              <a:off x="1117175" y="1794588"/>
              <a:ext cx="19950" cy="19925"/>
            </a:xfrm>
            <a:custGeom>
              <a:rect b="b" l="l" r="r" t="t"/>
              <a:pathLst>
                <a:path extrusionOk="0" fill="none" h="797" w="798">
                  <a:moveTo>
                    <a:pt x="797" y="347"/>
                  </a:moveTo>
                  <a:cubicBezTo>
                    <a:pt x="797" y="654"/>
                    <a:pt x="429" y="797"/>
                    <a:pt x="205" y="593"/>
                  </a:cubicBezTo>
                  <a:cubicBezTo>
                    <a:pt x="0" y="368"/>
                    <a:pt x="143" y="0"/>
                    <a:pt x="450" y="0"/>
                  </a:cubicBezTo>
                  <a:lnTo>
                    <a:pt x="450" y="0"/>
                  </a:lnTo>
                  <a:cubicBezTo>
                    <a:pt x="634" y="0"/>
                    <a:pt x="797" y="164"/>
                    <a:pt x="797" y="347"/>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8"/>
            <p:cNvSpPr/>
            <p:nvPr/>
          </p:nvSpPr>
          <p:spPr>
            <a:xfrm>
              <a:off x="951150" y="1702613"/>
              <a:ext cx="17375" cy="17925"/>
            </a:xfrm>
            <a:custGeom>
              <a:rect b="b" l="l" r="r" t="t"/>
              <a:pathLst>
                <a:path extrusionOk="0" fill="none" h="717" w="695">
                  <a:moveTo>
                    <a:pt x="695" y="307"/>
                  </a:moveTo>
                  <a:cubicBezTo>
                    <a:pt x="695" y="573"/>
                    <a:pt x="388" y="716"/>
                    <a:pt x="184" y="512"/>
                  </a:cubicBezTo>
                  <a:cubicBezTo>
                    <a:pt x="0" y="328"/>
                    <a:pt x="143" y="1"/>
                    <a:pt x="409" y="1"/>
                  </a:cubicBezTo>
                  <a:cubicBezTo>
                    <a:pt x="572" y="1"/>
                    <a:pt x="695" y="144"/>
                    <a:pt x="695" y="307"/>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68"/>
            <p:cNvSpPr/>
            <p:nvPr/>
          </p:nvSpPr>
          <p:spPr>
            <a:xfrm>
              <a:off x="1013475" y="1511063"/>
              <a:ext cx="14825" cy="14825"/>
            </a:xfrm>
            <a:custGeom>
              <a:rect b="b" l="l" r="r" t="t"/>
              <a:pathLst>
                <a:path extrusionOk="0" fill="none" h="593" w="593">
                  <a:moveTo>
                    <a:pt x="593" y="266"/>
                  </a:moveTo>
                  <a:cubicBezTo>
                    <a:pt x="593" y="491"/>
                    <a:pt x="327" y="593"/>
                    <a:pt x="164" y="450"/>
                  </a:cubicBezTo>
                  <a:cubicBezTo>
                    <a:pt x="0" y="286"/>
                    <a:pt x="123" y="0"/>
                    <a:pt x="347" y="0"/>
                  </a:cubicBezTo>
                  <a:cubicBezTo>
                    <a:pt x="490" y="0"/>
                    <a:pt x="593" y="123"/>
                    <a:pt x="593" y="26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68"/>
            <p:cNvSpPr/>
            <p:nvPr/>
          </p:nvSpPr>
          <p:spPr>
            <a:xfrm>
              <a:off x="1096725" y="1598413"/>
              <a:ext cx="10750" cy="10750"/>
            </a:xfrm>
            <a:custGeom>
              <a:rect b="b" l="l" r="r" t="t"/>
              <a:pathLst>
                <a:path extrusionOk="0" fill="none" h="430" w="430">
                  <a:moveTo>
                    <a:pt x="430" y="225"/>
                  </a:moveTo>
                  <a:cubicBezTo>
                    <a:pt x="430" y="348"/>
                    <a:pt x="328" y="430"/>
                    <a:pt x="205" y="430"/>
                  </a:cubicBezTo>
                  <a:cubicBezTo>
                    <a:pt x="83" y="430"/>
                    <a:pt x="1" y="327"/>
                    <a:pt x="1" y="225"/>
                  </a:cubicBezTo>
                  <a:cubicBezTo>
                    <a:pt x="1" y="103"/>
                    <a:pt x="83" y="0"/>
                    <a:pt x="205" y="0"/>
                  </a:cubicBezTo>
                  <a:cubicBezTo>
                    <a:pt x="328" y="0"/>
                    <a:pt x="409" y="103"/>
                    <a:pt x="430" y="22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68"/>
            <p:cNvSpPr/>
            <p:nvPr/>
          </p:nvSpPr>
          <p:spPr>
            <a:xfrm>
              <a:off x="1245400" y="1670963"/>
              <a:ext cx="17375" cy="17375"/>
            </a:xfrm>
            <a:custGeom>
              <a:rect b="b" l="l" r="r" t="t"/>
              <a:pathLst>
                <a:path extrusionOk="0" fill="none" h="695" w="695">
                  <a:moveTo>
                    <a:pt x="695" y="307"/>
                  </a:moveTo>
                  <a:cubicBezTo>
                    <a:pt x="695" y="572"/>
                    <a:pt x="368" y="695"/>
                    <a:pt x="184" y="511"/>
                  </a:cubicBezTo>
                  <a:cubicBezTo>
                    <a:pt x="0" y="327"/>
                    <a:pt x="123" y="0"/>
                    <a:pt x="409" y="0"/>
                  </a:cubicBezTo>
                  <a:lnTo>
                    <a:pt x="409" y="0"/>
                  </a:lnTo>
                  <a:cubicBezTo>
                    <a:pt x="572" y="0"/>
                    <a:pt x="695" y="123"/>
                    <a:pt x="695" y="28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68"/>
            <p:cNvSpPr/>
            <p:nvPr/>
          </p:nvSpPr>
          <p:spPr>
            <a:xfrm>
              <a:off x="1303125" y="1786413"/>
              <a:ext cx="30150" cy="29650"/>
            </a:xfrm>
            <a:custGeom>
              <a:rect b="b" l="l" r="r" t="t"/>
              <a:pathLst>
                <a:path extrusionOk="0" fill="none" h="1186" w="1206">
                  <a:moveTo>
                    <a:pt x="1206" y="511"/>
                  </a:moveTo>
                  <a:cubicBezTo>
                    <a:pt x="1206" y="961"/>
                    <a:pt x="654" y="1185"/>
                    <a:pt x="327" y="858"/>
                  </a:cubicBezTo>
                  <a:cubicBezTo>
                    <a:pt x="0" y="531"/>
                    <a:pt x="245" y="0"/>
                    <a:pt x="695" y="0"/>
                  </a:cubicBezTo>
                  <a:cubicBezTo>
                    <a:pt x="981" y="0"/>
                    <a:pt x="1206" y="225"/>
                    <a:pt x="1206" y="51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68"/>
            <p:cNvSpPr/>
            <p:nvPr/>
          </p:nvSpPr>
          <p:spPr>
            <a:xfrm>
              <a:off x="1055875" y="1681688"/>
              <a:ext cx="23525" cy="23525"/>
            </a:xfrm>
            <a:custGeom>
              <a:rect b="b" l="l" r="r" t="t"/>
              <a:pathLst>
                <a:path extrusionOk="0" fill="none" h="941" w="941">
                  <a:moveTo>
                    <a:pt x="940" y="470"/>
                  </a:moveTo>
                  <a:cubicBezTo>
                    <a:pt x="940" y="736"/>
                    <a:pt x="736" y="940"/>
                    <a:pt x="470" y="940"/>
                  </a:cubicBezTo>
                  <a:cubicBezTo>
                    <a:pt x="225" y="940"/>
                    <a:pt x="0" y="736"/>
                    <a:pt x="0" y="470"/>
                  </a:cubicBezTo>
                  <a:cubicBezTo>
                    <a:pt x="0" y="204"/>
                    <a:pt x="225" y="0"/>
                    <a:pt x="470" y="0"/>
                  </a:cubicBezTo>
                  <a:cubicBezTo>
                    <a:pt x="736" y="0"/>
                    <a:pt x="940" y="204"/>
                    <a:pt x="940" y="47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8"/>
            <p:cNvSpPr/>
            <p:nvPr/>
          </p:nvSpPr>
          <p:spPr>
            <a:xfrm>
              <a:off x="1006300" y="1790488"/>
              <a:ext cx="19950" cy="19950"/>
            </a:xfrm>
            <a:custGeom>
              <a:rect b="b" l="l" r="r" t="t"/>
              <a:pathLst>
                <a:path extrusionOk="0" fill="none" h="798" w="798">
                  <a:moveTo>
                    <a:pt x="798" y="348"/>
                  </a:moveTo>
                  <a:cubicBezTo>
                    <a:pt x="798" y="634"/>
                    <a:pt x="430" y="798"/>
                    <a:pt x="205" y="593"/>
                  </a:cubicBezTo>
                  <a:cubicBezTo>
                    <a:pt x="1" y="368"/>
                    <a:pt x="144" y="1"/>
                    <a:pt x="451" y="1"/>
                  </a:cubicBezTo>
                  <a:lnTo>
                    <a:pt x="451" y="1"/>
                  </a:lnTo>
                  <a:cubicBezTo>
                    <a:pt x="634" y="1"/>
                    <a:pt x="798" y="144"/>
                    <a:pt x="798" y="3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8"/>
            <p:cNvSpPr/>
            <p:nvPr/>
          </p:nvSpPr>
          <p:spPr>
            <a:xfrm>
              <a:off x="954200" y="1628563"/>
              <a:ext cx="25050" cy="25050"/>
            </a:xfrm>
            <a:custGeom>
              <a:rect b="b" l="l" r="r" t="t"/>
              <a:pathLst>
                <a:path extrusionOk="0" fill="none" h="1002" w="1002">
                  <a:moveTo>
                    <a:pt x="1002" y="429"/>
                  </a:moveTo>
                  <a:cubicBezTo>
                    <a:pt x="1002" y="797"/>
                    <a:pt x="532" y="1001"/>
                    <a:pt x="266" y="715"/>
                  </a:cubicBezTo>
                  <a:cubicBezTo>
                    <a:pt x="1" y="450"/>
                    <a:pt x="185" y="0"/>
                    <a:pt x="573" y="0"/>
                  </a:cubicBezTo>
                  <a:cubicBezTo>
                    <a:pt x="818" y="0"/>
                    <a:pt x="1002" y="184"/>
                    <a:pt x="1002" y="42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68"/>
            <p:cNvSpPr/>
            <p:nvPr/>
          </p:nvSpPr>
          <p:spPr>
            <a:xfrm>
              <a:off x="1156500" y="1496238"/>
              <a:ext cx="14850" cy="14850"/>
            </a:xfrm>
            <a:custGeom>
              <a:rect b="b" l="l" r="r" t="t"/>
              <a:pathLst>
                <a:path extrusionOk="0" fill="none" h="594" w="594">
                  <a:moveTo>
                    <a:pt x="593" y="266"/>
                  </a:moveTo>
                  <a:cubicBezTo>
                    <a:pt x="593" y="491"/>
                    <a:pt x="307" y="593"/>
                    <a:pt x="144" y="430"/>
                  </a:cubicBezTo>
                  <a:cubicBezTo>
                    <a:pt x="1" y="266"/>
                    <a:pt x="103" y="1"/>
                    <a:pt x="328" y="1"/>
                  </a:cubicBezTo>
                  <a:cubicBezTo>
                    <a:pt x="471" y="1"/>
                    <a:pt x="593" y="123"/>
                    <a:pt x="593" y="26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 name="Google Shape;687;p68"/>
          <p:cNvSpPr/>
          <p:nvPr/>
        </p:nvSpPr>
        <p:spPr>
          <a:xfrm>
            <a:off x="1501192" y="14121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68"/>
          <p:cNvSpPr/>
          <p:nvPr/>
        </p:nvSpPr>
        <p:spPr>
          <a:xfrm>
            <a:off x="2600868" y="691897"/>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 name="Google Shape;689;p68"/>
          <p:cNvGrpSpPr/>
          <p:nvPr/>
        </p:nvGrpSpPr>
        <p:grpSpPr>
          <a:xfrm>
            <a:off x="6592055" y="4001105"/>
            <a:ext cx="528916" cy="535303"/>
            <a:chOff x="-1988450" y="2592438"/>
            <a:chExt cx="550725" cy="557375"/>
          </a:xfrm>
        </p:grpSpPr>
        <p:sp>
          <p:nvSpPr>
            <p:cNvPr id="690" name="Google Shape;690;p68"/>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8"/>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68"/>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68"/>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68"/>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68"/>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 name="Google Shape;696;p68"/>
          <p:cNvSpPr/>
          <p:nvPr/>
        </p:nvSpPr>
        <p:spPr>
          <a:xfrm>
            <a:off x="7179692" y="38139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8"/>
          <p:cNvSpPr/>
          <p:nvPr/>
        </p:nvSpPr>
        <p:spPr>
          <a:xfrm>
            <a:off x="8227693" y="35572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68"/>
          <p:cNvSpPr/>
          <p:nvPr/>
        </p:nvSpPr>
        <p:spPr>
          <a:xfrm>
            <a:off x="7711192" y="44141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68"/>
          <p:cNvSpPr/>
          <p:nvPr/>
        </p:nvSpPr>
        <p:spPr>
          <a:xfrm>
            <a:off x="8098490" y="31604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 name="Google Shape;700;p68"/>
          <p:cNvCxnSpPr>
            <a:stCxn id="701"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702" name="Google Shape;702;p68"/>
          <p:cNvCxnSpPr>
            <a:endCxn id="703"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704" name="Google Shape;704;p68"/>
          <p:cNvSpPr txBox="1"/>
          <p:nvPr>
            <p:ph type="title"/>
          </p:nvPr>
        </p:nvSpPr>
        <p:spPr>
          <a:xfrm>
            <a:off x="777629" y="4727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05" name="Google Shape;705;p68"/>
          <p:cNvSpPr txBox="1"/>
          <p:nvPr>
            <p:ph idx="2" type="title"/>
          </p:nvPr>
        </p:nvSpPr>
        <p:spPr>
          <a:xfrm>
            <a:off x="7486175" y="47515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7_1">
    <p:spTree>
      <p:nvGrpSpPr>
        <p:cNvPr id="706" name="Shape 706"/>
        <p:cNvGrpSpPr/>
        <p:nvPr/>
      </p:nvGrpSpPr>
      <p:grpSpPr>
        <a:xfrm>
          <a:off x="0" y="0"/>
          <a:ext cx="0" cy="0"/>
          <a:chOff x="0" y="0"/>
          <a:chExt cx="0" cy="0"/>
        </a:xfrm>
      </p:grpSpPr>
      <p:cxnSp>
        <p:nvCxnSpPr>
          <p:cNvPr id="707" name="Google Shape;707;p69"/>
          <p:cNvCxnSpPr>
            <a:stCxn id="708"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709" name="Google Shape;709;p69"/>
          <p:cNvCxnSpPr>
            <a:endCxn id="710"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711" name="Google Shape;711;p69"/>
          <p:cNvSpPr txBox="1"/>
          <p:nvPr>
            <p:ph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12" name="Google Shape;712;p69"/>
          <p:cNvSpPr txBox="1"/>
          <p:nvPr>
            <p:ph idx="2"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16" name="Shape 716"/>
        <p:cNvGrpSpPr/>
        <p:nvPr/>
      </p:nvGrpSpPr>
      <p:grpSpPr>
        <a:xfrm>
          <a:off x="0" y="0"/>
          <a:ext cx="0" cy="0"/>
          <a:chOff x="0" y="0"/>
          <a:chExt cx="0" cy="0"/>
        </a:xfrm>
      </p:grpSpPr>
      <p:sp>
        <p:nvSpPr>
          <p:cNvPr id="717" name="Google Shape;717;p71"/>
          <p:cNvSpPr txBox="1"/>
          <p:nvPr>
            <p:ph type="ctrTitle"/>
          </p:nvPr>
        </p:nvSpPr>
        <p:spPr>
          <a:xfrm>
            <a:off x="4559896" y="1330150"/>
            <a:ext cx="3617700" cy="167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4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18" name="Google Shape;718;p71"/>
          <p:cNvSpPr txBox="1"/>
          <p:nvPr>
            <p:ph idx="1" type="subTitle"/>
          </p:nvPr>
        </p:nvSpPr>
        <p:spPr>
          <a:xfrm>
            <a:off x="4559896" y="3221288"/>
            <a:ext cx="3617700" cy="2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719" name="Google Shape;719;p71"/>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720" name="Google Shape;720;p7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721" name="Google Shape;721;p71"/>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22" name="Google Shape;722;p71"/>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23" name="Shape 723"/>
        <p:cNvGrpSpPr/>
        <p:nvPr/>
      </p:nvGrpSpPr>
      <p:grpSpPr>
        <a:xfrm>
          <a:off x="0" y="0"/>
          <a:ext cx="0" cy="0"/>
          <a:chOff x="0" y="0"/>
          <a:chExt cx="0" cy="0"/>
        </a:xfrm>
      </p:grpSpPr>
      <p:sp>
        <p:nvSpPr>
          <p:cNvPr id="724" name="Google Shape;724;p72"/>
          <p:cNvSpPr txBox="1"/>
          <p:nvPr>
            <p:ph type="title"/>
          </p:nvPr>
        </p:nvSpPr>
        <p:spPr>
          <a:xfrm>
            <a:off x="4560000" y="2422857"/>
            <a:ext cx="3617700" cy="71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25" name="Google Shape;725;p72"/>
          <p:cNvSpPr txBox="1"/>
          <p:nvPr>
            <p:ph hasCustomPrompt="1" idx="2" type="title"/>
          </p:nvPr>
        </p:nvSpPr>
        <p:spPr>
          <a:xfrm>
            <a:off x="7208900" y="1643715"/>
            <a:ext cx="968700" cy="50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36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26" name="Google Shape;726;p72"/>
          <p:cNvSpPr txBox="1"/>
          <p:nvPr>
            <p:ph idx="1" type="subTitle"/>
          </p:nvPr>
        </p:nvSpPr>
        <p:spPr>
          <a:xfrm>
            <a:off x="4559896" y="3410236"/>
            <a:ext cx="3617700" cy="2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727" name="Google Shape;727;p72"/>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728" name="Google Shape;728;p72"/>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729" name="Google Shape;729;p72"/>
          <p:cNvSpPr txBox="1"/>
          <p:nvPr>
            <p:ph idx="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30" name="Google Shape;730;p72"/>
          <p:cNvSpPr txBox="1"/>
          <p:nvPr>
            <p:ph idx="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1" name="Shape 731"/>
        <p:cNvGrpSpPr/>
        <p:nvPr/>
      </p:nvGrpSpPr>
      <p:grpSpPr>
        <a:xfrm>
          <a:off x="0" y="0"/>
          <a:ext cx="0" cy="0"/>
          <a:chOff x="0" y="0"/>
          <a:chExt cx="0" cy="0"/>
        </a:xfrm>
      </p:grpSpPr>
      <p:sp>
        <p:nvSpPr>
          <p:cNvPr id="732" name="Google Shape;732;p73"/>
          <p:cNvSpPr txBox="1"/>
          <p:nvPr>
            <p:ph idx="1" type="subTitle"/>
          </p:nvPr>
        </p:nvSpPr>
        <p:spPr>
          <a:xfrm>
            <a:off x="714300" y="1233550"/>
            <a:ext cx="7715400" cy="33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200"/>
              <a:buFont typeface="Anaheim"/>
              <a:buAutoNum type="arabicPeriod"/>
              <a:defRPr sz="11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p:txBody>
      </p:sp>
      <p:sp>
        <p:nvSpPr>
          <p:cNvPr id="733" name="Google Shape;733;p73"/>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734" name="Google Shape;734;p73"/>
          <p:cNvCxnSpPr>
            <a:stCxn id="735"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736" name="Google Shape;736;p73"/>
          <p:cNvCxnSpPr>
            <a:endCxn id="737"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738" name="Google Shape;738;p73"/>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39" name="Google Shape;739;p73"/>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5" name="Shape 55"/>
        <p:cNvGrpSpPr/>
        <p:nvPr/>
      </p:nvGrpSpPr>
      <p:grpSpPr>
        <a:xfrm>
          <a:off x="0" y="0"/>
          <a:ext cx="0" cy="0"/>
          <a:chOff x="0" y="0"/>
          <a:chExt cx="0" cy="0"/>
        </a:xfrm>
      </p:grpSpPr>
      <p:sp>
        <p:nvSpPr>
          <p:cNvPr id="56" name="Google Shape;56;p8"/>
          <p:cNvSpPr txBox="1"/>
          <p:nvPr>
            <p:ph type="title"/>
          </p:nvPr>
        </p:nvSpPr>
        <p:spPr>
          <a:xfrm>
            <a:off x="2005350" y="1016450"/>
            <a:ext cx="5133300" cy="2869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cxnSp>
        <p:nvCxnSpPr>
          <p:cNvPr id="57" name="Google Shape;57;p8"/>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58" name="Google Shape;58;p8"/>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59" name="Google Shape;59;p8"/>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60" name="Google Shape;60;p8"/>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40" name="Shape 740"/>
        <p:cNvGrpSpPr/>
        <p:nvPr/>
      </p:nvGrpSpPr>
      <p:grpSpPr>
        <a:xfrm>
          <a:off x="0" y="0"/>
          <a:ext cx="0" cy="0"/>
          <a:chOff x="0" y="0"/>
          <a:chExt cx="0" cy="0"/>
        </a:xfrm>
      </p:grpSpPr>
      <p:sp>
        <p:nvSpPr>
          <p:cNvPr id="741" name="Google Shape;741;p74"/>
          <p:cNvSpPr txBox="1"/>
          <p:nvPr>
            <p:ph type="title"/>
          </p:nvPr>
        </p:nvSpPr>
        <p:spPr>
          <a:xfrm>
            <a:off x="4829750" y="2669178"/>
            <a:ext cx="2308500" cy="3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742" name="Google Shape;742;p74"/>
          <p:cNvSpPr txBox="1"/>
          <p:nvPr>
            <p:ph idx="1" type="subTitle"/>
          </p:nvPr>
        </p:nvSpPr>
        <p:spPr>
          <a:xfrm>
            <a:off x="4829750" y="3058380"/>
            <a:ext cx="2308500" cy="799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3" name="Google Shape;743;p74"/>
          <p:cNvSpPr txBox="1"/>
          <p:nvPr>
            <p:ph idx="2" type="title"/>
          </p:nvPr>
        </p:nvSpPr>
        <p:spPr>
          <a:xfrm>
            <a:off x="4829761" y="1235428"/>
            <a:ext cx="2308500" cy="3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744" name="Google Shape;744;p74"/>
          <p:cNvSpPr txBox="1"/>
          <p:nvPr>
            <p:ph idx="3" type="subTitle"/>
          </p:nvPr>
        </p:nvSpPr>
        <p:spPr>
          <a:xfrm>
            <a:off x="4829761" y="1624630"/>
            <a:ext cx="2308500" cy="799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5" name="Google Shape;745;p74"/>
          <p:cNvSpPr txBox="1"/>
          <p:nvPr>
            <p:ph idx="4" type="title"/>
          </p:nvPr>
        </p:nvSpPr>
        <p:spPr>
          <a:xfrm>
            <a:off x="714300" y="537275"/>
            <a:ext cx="2949900" cy="985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46" name="Google Shape;746;p74"/>
          <p:cNvSpPr txBox="1"/>
          <p:nvPr>
            <p:ph idx="5"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47" name="Google Shape;747;p74"/>
          <p:cNvSpPr txBox="1"/>
          <p:nvPr>
            <p:ph idx="6"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cxnSp>
        <p:nvCxnSpPr>
          <p:cNvPr id="748" name="Google Shape;748;p74"/>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749" name="Google Shape;749;p74"/>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50" name="Shape 750"/>
        <p:cNvGrpSpPr/>
        <p:nvPr/>
      </p:nvGrpSpPr>
      <p:grpSpPr>
        <a:xfrm>
          <a:off x="0" y="0"/>
          <a:ext cx="0" cy="0"/>
          <a:chOff x="0" y="0"/>
          <a:chExt cx="0" cy="0"/>
        </a:xfrm>
      </p:grpSpPr>
      <p:sp>
        <p:nvSpPr>
          <p:cNvPr id="751" name="Google Shape;751;p75"/>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752" name="Google Shape;752;p75"/>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753" name="Google Shape;753;p75"/>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754" name="Google Shape;754;p75"/>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55" name="Google Shape;755;p75"/>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56" name="Shape 756"/>
        <p:cNvGrpSpPr/>
        <p:nvPr/>
      </p:nvGrpSpPr>
      <p:grpSpPr>
        <a:xfrm>
          <a:off x="0" y="0"/>
          <a:ext cx="0" cy="0"/>
          <a:chOff x="0" y="0"/>
          <a:chExt cx="0" cy="0"/>
        </a:xfrm>
      </p:grpSpPr>
      <p:sp>
        <p:nvSpPr>
          <p:cNvPr id="757" name="Google Shape;757;p76"/>
          <p:cNvSpPr txBox="1"/>
          <p:nvPr>
            <p:ph idx="1" type="subTitle"/>
          </p:nvPr>
        </p:nvSpPr>
        <p:spPr>
          <a:xfrm>
            <a:off x="714300" y="2052533"/>
            <a:ext cx="3789000" cy="210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Anaheim"/>
              <a:buChar char="●"/>
              <a:defRPr sz="1400"/>
            </a:lvl1pPr>
            <a:lvl2pPr lvl="1" rtl="0">
              <a:lnSpc>
                <a:spcPct val="100000"/>
              </a:lnSpc>
              <a:spcBef>
                <a:spcPts val="0"/>
              </a:spcBef>
              <a:spcAft>
                <a:spcPts val="0"/>
              </a:spcAft>
              <a:buClr>
                <a:srgbClr val="595959"/>
              </a:buClr>
              <a:buSzPts val="1400"/>
              <a:buFont typeface="Anaheim"/>
              <a:buChar char="○"/>
              <a:defRPr/>
            </a:lvl2pPr>
            <a:lvl3pPr lvl="2" rtl="0">
              <a:lnSpc>
                <a:spcPct val="100000"/>
              </a:lnSpc>
              <a:spcBef>
                <a:spcPts val="0"/>
              </a:spcBef>
              <a:spcAft>
                <a:spcPts val="0"/>
              </a:spcAft>
              <a:buClr>
                <a:srgbClr val="595959"/>
              </a:buClr>
              <a:buSzPts val="1400"/>
              <a:buFont typeface="Anaheim"/>
              <a:buChar char="■"/>
              <a:defRPr/>
            </a:lvl3pPr>
            <a:lvl4pPr lvl="3" rtl="0">
              <a:lnSpc>
                <a:spcPct val="100000"/>
              </a:lnSpc>
              <a:spcBef>
                <a:spcPts val="0"/>
              </a:spcBef>
              <a:spcAft>
                <a:spcPts val="0"/>
              </a:spcAft>
              <a:buClr>
                <a:srgbClr val="595959"/>
              </a:buClr>
              <a:buSzPts val="1400"/>
              <a:buFont typeface="Anaheim"/>
              <a:buChar char="●"/>
              <a:defRPr/>
            </a:lvl4pPr>
            <a:lvl5pPr lvl="4" rtl="0">
              <a:lnSpc>
                <a:spcPct val="100000"/>
              </a:lnSpc>
              <a:spcBef>
                <a:spcPts val="0"/>
              </a:spcBef>
              <a:spcAft>
                <a:spcPts val="0"/>
              </a:spcAft>
              <a:buClr>
                <a:srgbClr val="595959"/>
              </a:buClr>
              <a:buSzPts val="1400"/>
              <a:buFont typeface="Anaheim"/>
              <a:buChar char="○"/>
              <a:defRPr/>
            </a:lvl5pPr>
            <a:lvl6pPr lvl="5" rtl="0">
              <a:lnSpc>
                <a:spcPct val="100000"/>
              </a:lnSpc>
              <a:spcBef>
                <a:spcPts val="0"/>
              </a:spcBef>
              <a:spcAft>
                <a:spcPts val="0"/>
              </a:spcAft>
              <a:buClr>
                <a:srgbClr val="595959"/>
              </a:buClr>
              <a:buSzPts val="1400"/>
              <a:buFont typeface="Anaheim"/>
              <a:buChar char="■"/>
              <a:defRPr/>
            </a:lvl6pPr>
            <a:lvl7pPr lvl="6" rtl="0">
              <a:lnSpc>
                <a:spcPct val="100000"/>
              </a:lnSpc>
              <a:spcBef>
                <a:spcPts val="0"/>
              </a:spcBef>
              <a:spcAft>
                <a:spcPts val="0"/>
              </a:spcAft>
              <a:buClr>
                <a:srgbClr val="595959"/>
              </a:buClr>
              <a:buSzPts val="1400"/>
              <a:buFont typeface="Anaheim"/>
              <a:buChar char="●"/>
              <a:defRPr/>
            </a:lvl7pPr>
            <a:lvl8pPr lvl="7" rtl="0">
              <a:lnSpc>
                <a:spcPct val="100000"/>
              </a:lnSpc>
              <a:spcBef>
                <a:spcPts val="0"/>
              </a:spcBef>
              <a:spcAft>
                <a:spcPts val="0"/>
              </a:spcAft>
              <a:buClr>
                <a:srgbClr val="595959"/>
              </a:buClr>
              <a:buSzPts val="1400"/>
              <a:buFont typeface="Anaheim"/>
              <a:buChar char="○"/>
              <a:defRPr/>
            </a:lvl8pPr>
            <a:lvl9pPr lvl="8" rtl="0">
              <a:lnSpc>
                <a:spcPct val="100000"/>
              </a:lnSpc>
              <a:spcBef>
                <a:spcPts val="0"/>
              </a:spcBef>
              <a:spcAft>
                <a:spcPts val="0"/>
              </a:spcAft>
              <a:buClr>
                <a:srgbClr val="595959"/>
              </a:buClr>
              <a:buSzPts val="1400"/>
              <a:buFont typeface="Anaheim"/>
              <a:buChar char="■"/>
              <a:defRPr/>
            </a:lvl9pPr>
          </a:lstStyle>
          <a:p/>
        </p:txBody>
      </p:sp>
      <p:sp>
        <p:nvSpPr>
          <p:cNvPr id="758" name="Google Shape;758;p76"/>
          <p:cNvSpPr txBox="1"/>
          <p:nvPr>
            <p:ph type="title"/>
          </p:nvPr>
        </p:nvSpPr>
        <p:spPr>
          <a:xfrm>
            <a:off x="714300" y="864708"/>
            <a:ext cx="3634800" cy="1065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9" name="Google Shape;759;p76"/>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60" name="Google Shape;760;p76"/>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cxnSp>
        <p:nvCxnSpPr>
          <p:cNvPr id="761" name="Google Shape;761;p76"/>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762" name="Google Shape;762;p76"/>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63" name="Shape 763"/>
        <p:cNvGrpSpPr/>
        <p:nvPr/>
      </p:nvGrpSpPr>
      <p:grpSpPr>
        <a:xfrm>
          <a:off x="0" y="0"/>
          <a:ext cx="0" cy="0"/>
          <a:chOff x="0" y="0"/>
          <a:chExt cx="0" cy="0"/>
        </a:xfrm>
      </p:grpSpPr>
      <p:sp>
        <p:nvSpPr>
          <p:cNvPr id="764" name="Google Shape;764;p77"/>
          <p:cNvSpPr txBox="1"/>
          <p:nvPr>
            <p:ph type="title"/>
          </p:nvPr>
        </p:nvSpPr>
        <p:spPr>
          <a:xfrm>
            <a:off x="2005350" y="1016450"/>
            <a:ext cx="5133300" cy="286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765" name="Google Shape;765;p77"/>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766" name="Google Shape;766;p77"/>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767" name="Google Shape;767;p77"/>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68" name="Google Shape;768;p77"/>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69" name="Shape 769"/>
        <p:cNvGrpSpPr/>
        <p:nvPr/>
      </p:nvGrpSpPr>
      <p:grpSpPr>
        <a:xfrm>
          <a:off x="0" y="0"/>
          <a:ext cx="0" cy="0"/>
          <a:chOff x="0" y="0"/>
          <a:chExt cx="0" cy="0"/>
        </a:xfrm>
      </p:grpSpPr>
      <p:sp>
        <p:nvSpPr>
          <p:cNvPr id="770" name="Google Shape;770;p78"/>
          <p:cNvSpPr txBox="1"/>
          <p:nvPr>
            <p:ph type="title"/>
          </p:nvPr>
        </p:nvSpPr>
        <p:spPr>
          <a:xfrm>
            <a:off x="990175" y="1241200"/>
            <a:ext cx="3582000" cy="8892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3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71" name="Google Shape;771;p78"/>
          <p:cNvSpPr txBox="1"/>
          <p:nvPr>
            <p:ph idx="1" type="subTitle"/>
          </p:nvPr>
        </p:nvSpPr>
        <p:spPr>
          <a:xfrm>
            <a:off x="990175" y="2213250"/>
            <a:ext cx="3518100" cy="136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772" name="Google Shape;772;p78"/>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773" name="Google Shape;773;p78"/>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774" name="Google Shape;774;p78"/>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75" name="Google Shape;775;p78"/>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76" name="Shape 776"/>
        <p:cNvGrpSpPr/>
        <p:nvPr/>
      </p:nvGrpSpPr>
      <p:grpSpPr>
        <a:xfrm>
          <a:off x="0" y="0"/>
          <a:ext cx="0" cy="0"/>
          <a:chOff x="0" y="0"/>
          <a:chExt cx="0" cy="0"/>
        </a:xfrm>
      </p:grpSpPr>
      <p:sp>
        <p:nvSpPr>
          <p:cNvPr id="777" name="Google Shape;777;p79"/>
          <p:cNvSpPr txBox="1"/>
          <p:nvPr>
            <p:ph type="title"/>
          </p:nvPr>
        </p:nvSpPr>
        <p:spPr>
          <a:xfrm>
            <a:off x="797700" y="3325911"/>
            <a:ext cx="4287000" cy="1244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778" name="Google Shape;778;p79"/>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779" name="Google Shape;779;p79"/>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780" name="Google Shape;780;p79"/>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81" name="Google Shape;781;p79"/>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82" name="Shape 782"/>
        <p:cNvGrpSpPr/>
        <p:nvPr/>
      </p:nvGrpSpPr>
      <p:grpSpPr>
        <a:xfrm>
          <a:off x="0" y="0"/>
          <a:ext cx="0" cy="0"/>
          <a:chOff x="0" y="0"/>
          <a:chExt cx="0" cy="0"/>
        </a:xfrm>
      </p:grpSpPr>
      <p:sp>
        <p:nvSpPr>
          <p:cNvPr id="783" name="Google Shape;783;p80"/>
          <p:cNvSpPr txBox="1"/>
          <p:nvPr>
            <p:ph hasCustomPrompt="1" type="title"/>
          </p:nvPr>
        </p:nvSpPr>
        <p:spPr>
          <a:xfrm>
            <a:off x="1465050" y="1728425"/>
            <a:ext cx="6213900" cy="96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7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84" name="Google Shape;784;p80"/>
          <p:cNvSpPr txBox="1"/>
          <p:nvPr>
            <p:ph idx="1" type="subTitle"/>
          </p:nvPr>
        </p:nvSpPr>
        <p:spPr>
          <a:xfrm>
            <a:off x="2558800" y="2898475"/>
            <a:ext cx="4015800" cy="44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785" name="Google Shape;785;p80"/>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786" name="Google Shape;786;p80"/>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787" name="Google Shape;787;p80"/>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88" name="Google Shape;788;p80"/>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789" name="Shape 789"/>
        <p:cNvGrpSpPr/>
        <p:nvPr/>
      </p:nvGrpSpPr>
      <p:grpSpPr>
        <a:xfrm>
          <a:off x="0" y="0"/>
          <a:ext cx="0" cy="0"/>
          <a:chOff x="0" y="0"/>
          <a:chExt cx="0" cy="0"/>
        </a:xfrm>
      </p:grpSpPr>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790" name="Shape 790"/>
        <p:cNvGrpSpPr/>
        <p:nvPr/>
      </p:nvGrpSpPr>
      <p:grpSpPr>
        <a:xfrm>
          <a:off x="0" y="0"/>
          <a:ext cx="0" cy="0"/>
          <a:chOff x="0" y="0"/>
          <a:chExt cx="0" cy="0"/>
        </a:xfrm>
      </p:grpSpPr>
      <p:sp>
        <p:nvSpPr>
          <p:cNvPr id="791" name="Google Shape;791;p82"/>
          <p:cNvSpPr txBox="1"/>
          <p:nvPr>
            <p:ph type="title"/>
          </p:nvPr>
        </p:nvSpPr>
        <p:spPr>
          <a:xfrm>
            <a:off x="5869400" y="549600"/>
            <a:ext cx="2560200" cy="106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92" name="Google Shape;792;p82"/>
          <p:cNvSpPr txBox="1"/>
          <p:nvPr>
            <p:ph idx="2" type="title"/>
          </p:nvPr>
        </p:nvSpPr>
        <p:spPr>
          <a:xfrm>
            <a:off x="1959525" y="762750"/>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93" name="Google Shape;793;p82"/>
          <p:cNvSpPr txBox="1"/>
          <p:nvPr>
            <p:ph idx="1" type="subTitle"/>
          </p:nvPr>
        </p:nvSpPr>
        <p:spPr>
          <a:xfrm>
            <a:off x="1959525" y="1151939"/>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94" name="Google Shape;794;p82"/>
          <p:cNvSpPr txBox="1"/>
          <p:nvPr>
            <p:ph hasCustomPrompt="1" idx="3" type="title"/>
          </p:nvPr>
        </p:nvSpPr>
        <p:spPr>
          <a:xfrm>
            <a:off x="1078075" y="109470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795" name="Google Shape;795;p82"/>
          <p:cNvSpPr txBox="1"/>
          <p:nvPr>
            <p:ph idx="4" type="title"/>
          </p:nvPr>
        </p:nvSpPr>
        <p:spPr>
          <a:xfrm>
            <a:off x="1959525" y="2042145"/>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96" name="Google Shape;796;p82"/>
          <p:cNvSpPr txBox="1"/>
          <p:nvPr>
            <p:ph idx="5" type="subTitle"/>
          </p:nvPr>
        </p:nvSpPr>
        <p:spPr>
          <a:xfrm>
            <a:off x="1959525" y="2431334"/>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97" name="Google Shape;797;p82"/>
          <p:cNvSpPr txBox="1"/>
          <p:nvPr>
            <p:ph hasCustomPrompt="1" idx="6" type="title"/>
          </p:nvPr>
        </p:nvSpPr>
        <p:spPr>
          <a:xfrm>
            <a:off x="1078075" y="237409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798" name="Google Shape;798;p82"/>
          <p:cNvSpPr txBox="1"/>
          <p:nvPr>
            <p:ph idx="7" type="title"/>
          </p:nvPr>
        </p:nvSpPr>
        <p:spPr>
          <a:xfrm>
            <a:off x="1959525" y="3321540"/>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99" name="Google Shape;799;p82"/>
          <p:cNvSpPr txBox="1"/>
          <p:nvPr>
            <p:ph idx="8" type="subTitle"/>
          </p:nvPr>
        </p:nvSpPr>
        <p:spPr>
          <a:xfrm>
            <a:off x="1959525" y="3710729"/>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00" name="Google Shape;800;p82"/>
          <p:cNvSpPr txBox="1"/>
          <p:nvPr>
            <p:ph hasCustomPrompt="1" idx="9" type="title"/>
          </p:nvPr>
        </p:nvSpPr>
        <p:spPr>
          <a:xfrm>
            <a:off x="1078075" y="365348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cxnSp>
        <p:nvCxnSpPr>
          <p:cNvPr id="801" name="Google Shape;801;p82"/>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802" name="Google Shape;802;p82"/>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803" name="Google Shape;803;p82"/>
          <p:cNvSpPr txBox="1"/>
          <p:nvPr>
            <p:ph idx="1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804" name="Google Shape;804;p82"/>
          <p:cNvSpPr txBox="1"/>
          <p:nvPr>
            <p:ph idx="1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1_1_1">
    <p:spTree>
      <p:nvGrpSpPr>
        <p:cNvPr id="805" name="Shape 805"/>
        <p:cNvGrpSpPr/>
        <p:nvPr/>
      </p:nvGrpSpPr>
      <p:grpSpPr>
        <a:xfrm>
          <a:off x="0" y="0"/>
          <a:ext cx="0" cy="0"/>
          <a:chOff x="0" y="0"/>
          <a:chExt cx="0" cy="0"/>
        </a:xfrm>
      </p:grpSpPr>
      <p:sp>
        <p:nvSpPr>
          <p:cNvPr id="806" name="Google Shape;806;p83"/>
          <p:cNvSpPr txBox="1"/>
          <p:nvPr>
            <p:ph idx="1" type="subTitle"/>
          </p:nvPr>
        </p:nvSpPr>
        <p:spPr>
          <a:xfrm>
            <a:off x="714300"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7" name="Google Shape;807;p83"/>
          <p:cNvSpPr txBox="1"/>
          <p:nvPr>
            <p:ph type="title"/>
          </p:nvPr>
        </p:nvSpPr>
        <p:spPr>
          <a:xfrm>
            <a:off x="714300"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808" name="Google Shape;808;p83"/>
          <p:cNvSpPr txBox="1"/>
          <p:nvPr>
            <p:ph idx="2" type="subTitle"/>
          </p:nvPr>
        </p:nvSpPr>
        <p:spPr>
          <a:xfrm>
            <a:off x="3539554"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9" name="Google Shape;809;p83"/>
          <p:cNvSpPr txBox="1"/>
          <p:nvPr>
            <p:ph idx="3" type="title"/>
          </p:nvPr>
        </p:nvSpPr>
        <p:spPr>
          <a:xfrm>
            <a:off x="3539554"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810" name="Google Shape;810;p83"/>
          <p:cNvSpPr txBox="1"/>
          <p:nvPr>
            <p:ph idx="4" type="subTitle"/>
          </p:nvPr>
        </p:nvSpPr>
        <p:spPr>
          <a:xfrm>
            <a:off x="6364809" y="3986979"/>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1" name="Google Shape;811;p83"/>
          <p:cNvSpPr txBox="1"/>
          <p:nvPr>
            <p:ph idx="5" type="title"/>
          </p:nvPr>
        </p:nvSpPr>
        <p:spPr>
          <a:xfrm>
            <a:off x="6364809" y="3608712"/>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812" name="Google Shape;812;p83"/>
          <p:cNvSpPr txBox="1"/>
          <p:nvPr>
            <p:ph idx="6" type="subTitle"/>
          </p:nvPr>
        </p:nvSpPr>
        <p:spPr>
          <a:xfrm>
            <a:off x="714300"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83"/>
          <p:cNvSpPr txBox="1"/>
          <p:nvPr>
            <p:ph idx="7" type="title"/>
          </p:nvPr>
        </p:nvSpPr>
        <p:spPr>
          <a:xfrm>
            <a:off x="714300"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814" name="Google Shape;814;p83"/>
          <p:cNvSpPr txBox="1"/>
          <p:nvPr>
            <p:ph idx="8" type="subTitle"/>
          </p:nvPr>
        </p:nvSpPr>
        <p:spPr>
          <a:xfrm>
            <a:off x="3539554"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5" name="Google Shape;815;p83"/>
          <p:cNvSpPr txBox="1"/>
          <p:nvPr>
            <p:ph idx="9" type="title"/>
          </p:nvPr>
        </p:nvSpPr>
        <p:spPr>
          <a:xfrm>
            <a:off x="3539554"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816" name="Google Shape;816;p83"/>
          <p:cNvSpPr txBox="1"/>
          <p:nvPr>
            <p:ph idx="13" type="subTitle"/>
          </p:nvPr>
        </p:nvSpPr>
        <p:spPr>
          <a:xfrm>
            <a:off x="6364809" y="2216267"/>
            <a:ext cx="2064900" cy="53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7" name="Google Shape;817;p83"/>
          <p:cNvSpPr txBox="1"/>
          <p:nvPr>
            <p:ph idx="14" type="title"/>
          </p:nvPr>
        </p:nvSpPr>
        <p:spPr>
          <a:xfrm>
            <a:off x="6364809" y="1838000"/>
            <a:ext cx="2064900" cy="36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1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818" name="Google Shape;818;p83"/>
          <p:cNvSpPr txBox="1"/>
          <p:nvPr>
            <p:ph idx="15"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819" name="Google Shape;819;p83"/>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820" name="Google Shape;820;p8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821" name="Google Shape;821;p83"/>
          <p:cNvSpPr txBox="1"/>
          <p:nvPr>
            <p:ph idx="16"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822" name="Google Shape;822;p83"/>
          <p:cNvSpPr txBox="1"/>
          <p:nvPr>
            <p:ph idx="17"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txBox="1"/>
          <p:nvPr>
            <p:ph type="title"/>
          </p:nvPr>
        </p:nvSpPr>
        <p:spPr>
          <a:xfrm>
            <a:off x="990175" y="1241200"/>
            <a:ext cx="3582000" cy="8892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3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990175" y="2213250"/>
            <a:ext cx="3518100" cy="136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64" name="Google Shape;64;p9"/>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65" name="Google Shape;65;p9"/>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66" name="Google Shape;66;p9"/>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67" name="Google Shape;67;p9"/>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_2">
    <p:spTree>
      <p:nvGrpSpPr>
        <p:cNvPr id="823" name="Shape 823"/>
        <p:cNvGrpSpPr/>
        <p:nvPr/>
      </p:nvGrpSpPr>
      <p:grpSpPr>
        <a:xfrm>
          <a:off x="0" y="0"/>
          <a:ext cx="0" cy="0"/>
          <a:chOff x="0" y="0"/>
          <a:chExt cx="0" cy="0"/>
        </a:xfrm>
      </p:grpSpPr>
      <p:sp>
        <p:nvSpPr>
          <p:cNvPr id="824" name="Google Shape;824;p84"/>
          <p:cNvSpPr txBox="1"/>
          <p:nvPr>
            <p:ph idx="1" type="subTitle"/>
          </p:nvPr>
        </p:nvSpPr>
        <p:spPr>
          <a:xfrm>
            <a:off x="719902" y="1849201"/>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5" name="Google Shape;825;p84"/>
          <p:cNvSpPr txBox="1"/>
          <p:nvPr>
            <p:ph type="title"/>
          </p:nvPr>
        </p:nvSpPr>
        <p:spPr>
          <a:xfrm>
            <a:off x="719900" y="1457400"/>
            <a:ext cx="2009700" cy="3894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826" name="Google Shape;826;p84"/>
          <p:cNvSpPr txBox="1"/>
          <p:nvPr>
            <p:ph idx="2" type="subTitle"/>
          </p:nvPr>
        </p:nvSpPr>
        <p:spPr>
          <a:xfrm>
            <a:off x="714298" y="3507523"/>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7" name="Google Shape;827;p84"/>
          <p:cNvSpPr txBox="1"/>
          <p:nvPr>
            <p:ph idx="3" type="title"/>
          </p:nvPr>
        </p:nvSpPr>
        <p:spPr>
          <a:xfrm>
            <a:off x="714300" y="3115724"/>
            <a:ext cx="2009700" cy="392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828" name="Google Shape;828;p84"/>
          <p:cNvSpPr txBox="1"/>
          <p:nvPr>
            <p:ph idx="4" type="subTitle"/>
          </p:nvPr>
        </p:nvSpPr>
        <p:spPr>
          <a:xfrm>
            <a:off x="3261994" y="3507523"/>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9" name="Google Shape;829;p84"/>
          <p:cNvSpPr txBox="1"/>
          <p:nvPr>
            <p:ph idx="5" type="title"/>
          </p:nvPr>
        </p:nvSpPr>
        <p:spPr>
          <a:xfrm>
            <a:off x="3261998" y="3115724"/>
            <a:ext cx="2009700" cy="3921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830" name="Google Shape;830;p84"/>
          <p:cNvSpPr txBox="1"/>
          <p:nvPr>
            <p:ph idx="6" type="subTitle"/>
          </p:nvPr>
        </p:nvSpPr>
        <p:spPr>
          <a:xfrm>
            <a:off x="3261994" y="1852444"/>
            <a:ext cx="2009700" cy="8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1" name="Google Shape;831;p84"/>
          <p:cNvSpPr txBox="1"/>
          <p:nvPr>
            <p:ph idx="7" type="title"/>
          </p:nvPr>
        </p:nvSpPr>
        <p:spPr>
          <a:xfrm>
            <a:off x="3261998" y="1460099"/>
            <a:ext cx="2009700" cy="3894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1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832" name="Google Shape;832;p84"/>
          <p:cNvSpPr txBox="1"/>
          <p:nvPr>
            <p:ph idx="8"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833" name="Google Shape;833;p84"/>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834" name="Google Shape;834;p84"/>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835" name="Google Shape;835;p84"/>
          <p:cNvSpPr txBox="1"/>
          <p:nvPr>
            <p:ph idx="9"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836" name="Google Shape;836;p84"/>
          <p:cNvSpPr txBox="1"/>
          <p:nvPr>
            <p:ph idx="1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837" name="Shape 837"/>
        <p:cNvGrpSpPr/>
        <p:nvPr/>
      </p:nvGrpSpPr>
      <p:grpSpPr>
        <a:xfrm>
          <a:off x="0" y="0"/>
          <a:ext cx="0" cy="0"/>
          <a:chOff x="0" y="0"/>
          <a:chExt cx="0" cy="0"/>
        </a:xfrm>
      </p:grpSpPr>
      <p:sp>
        <p:nvSpPr>
          <p:cNvPr id="838" name="Google Shape;838;p85"/>
          <p:cNvSpPr txBox="1"/>
          <p:nvPr>
            <p:ph hasCustomPrompt="1" type="title"/>
          </p:nvPr>
        </p:nvSpPr>
        <p:spPr>
          <a:xfrm>
            <a:off x="4696050" y="654108"/>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839" name="Google Shape;839;p85"/>
          <p:cNvSpPr txBox="1"/>
          <p:nvPr>
            <p:ph idx="1" type="subTitle"/>
          </p:nvPr>
        </p:nvSpPr>
        <p:spPr>
          <a:xfrm>
            <a:off x="4696050" y="1391692"/>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0" name="Google Shape;840;p85"/>
          <p:cNvSpPr txBox="1"/>
          <p:nvPr>
            <p:ph hasCustomPrompt="1" idx="2" type="title"/>
          </p:nvPr>
        </p:nvSpPr>
        <p:spPr>
          <a:xfrm>
            <a:off x="4696050" y="1999500"/>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841" name="Google Shape;841;p85"/>
          <p:cNvSpPr txBox="1"/>
          <p:nvPr>
            <p:ph idx="3" type="subTitle"/>
          </p:nvPr>
        </p:nvSpPr>
        <p:spPr>
          <a:xfrm>
            <a:off x="4696050" y="2737088"/>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2" name="Google Shape;842;p85"/>
          <p:cNvSpPr txBox="1"/>
          <p:nvPr>
            <p:ph hasCustomPrompt="1" idx="4" type="title"/>
          </p:nvPr>
        </p:nvSpPr>
        <p:spPr>
          <a:xfrm>
            <a:off x="4696050" y="3344892"/>
            <a:ext cx="3345000" cy="597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843" name="Google Shape;843;p85"/>
          <p:cNvSpPr txBox="1"/>
          <p:nvPr>
            <p:ph idx="5" type="subTitle"/>
          </p:nvPr>
        </p:nvSpPr>
        <p:spPr>
          <a:xfrm>
            <a:off x="4696050" y="4082409"/>
            <a:ext cx="3345000" cy="15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844" name="Google Shape;844;p85"/>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845" name="Google Shape;845;p85"/>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846" name="Google Shape;846;p85"/>
          <p:cNvSpPr txBox="1"/>
          <p:nvPr>
            <p:ph idx="6"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847" name="Google Shape;847;p85"/>
          <p:cNvSpPr txBox="1"/>
          <p:nvPr>
            <p:ph idx="7"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848" name="Shape 848"/>
        <p:cNvGrpSpPr/>
        <p:nvPr/>
      </p:nvGrpSpPr>
      <p:grpSpPr>
        <a:xfrm>
          <a:off x="0" y="0"/>
          <a:ext cx="0" cy="0"/>
          <a:chOff x="0" y="0"/>
          <a:chExt cx="0" cy="0"/>
        </a:xfrm>
      </p:grpSpPr>
      <p:sp>
        <p:nvSpPr>
          <p:cNvPr id="849" name="Google Shape;849;p86"/>
          <p:cNvSpPr txBox="1"/>
          <p:nvPr>
            <p:ph idx="1" type="subTitle"/>
          </p:nvPr>
        </p:nvSpPr>
        <p:spPr>
          <a:xfrm>
            <a:off x="1095300" y="2593175"/>
            <a:ext cx="2428200" cy="95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50" name="Google Shape;850;p86"/>
          <p:cNvSpPr txBox="1"/>
          <p:nvPr>
            <p:ph type="title"/>
          </p:nvPr>
        </p:nvSpPr>
        <p:spPr>
          <a:xfrm>
            <a:off x="1095300" y="1468600"/>
            <a:ext cx="2428200" cy="955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lgn="l">
              <a:spcBef>
                <a:spcPts val="0"/>
              </a:spcBef>
              <a:spcAft>
                <a:spcPts val="0"/>
              </a:spcAft>
              <a:buSzPts val="3000"/>
              <a:buNone/>
              <a:defRPr/>
            </a:lvl2pPr>
            <a:lvl3pPr lvl="2" rtl="0" algn="l">
              <a:spcBef>
                <a:spcPts val="0"/>
              </a:spcBef>
              <a:spcAft>
                <a:spcPts val="0"/>
              </a:spcAft>
              <a:buSzPts val="3000"/>
              <a:buNone/>
              <a:defRPr/>
            </a:lvl3pPr>
            <a:lvl4pPr lvl="3" rtl="0" algn="l">
              <a:spcBef>
                <a:spcPts val="0"/>
              </a:spcBef>
              <a:spcAft>
                <a:spcPts val="0"/>
              </a:spcAft>
              <a:buSzPts val="3000"/>
              <a:buNone/>
              <a:defRPr/>
            </a:lvl4pPr>
            <a:lvl5pPr lvl="4" rtl="0" algn="l">
              <a:spcBef>
                <a:spcPts val="0"/>
              </a:spcBef>
              <a:spcAft>
                <a:spcPts val="0"/>
              </a:spcAft>
              <a:buSzPts val="3000"/>
              <a:buNone/>
              <a:defRPr/>
            </a:lvl5pPr>
            <a:lvl6pPr lvl="5" rtl="0" algn="l">
              <a:spcBef>
                <a:spcPts val="0"/>
              </a:spcBef>
              <a:spcAft>
                <a:spcPts val="0"/>
              </a:spcAft>
              <a:buSzPts val="3000"/>
              <a:buNone/>
              <a:defRPr/>
            </a:lvl6pPr>
            <a:lvl7pPr lvl="6" rtl="0" algn="l">
              <a:spcBef>
                <a:spcPts val="0"/>
              </a:spcBef>
              <a:spcAft>
                <a:spcPts val="0"/>
              </a:spcAft>
              <a:buSzPts val="3000"/>
              <a:buNone/>
              <a:defRPr/>
            </a:lvl7pPr>
            <a:lvl8pPr lvl="7" rtl="0" algn="l">
              <a:spcBef>
                <a:spcPts val="0"/>
              </a:spcBef>
              <a:spcAft>
                <a:spcPts val="0"/>
              </a:spcAft>
              <a:buSzPts val="3000"/>
              <a:buNone/>
              <a:defRPr/>
            </a:lvl8pPr>
            <a:lvl9pPr lvl="8" rtl="0" algn="l">
              <a:spcBef>
                <a:spcPts val="0"/>
              </a:spcBef>
              <a:spcAft>
                <a:spcPts val="0"/>
              </a:spcAft>
              <a:buSzPts val="3000"/>
              <a:buNone/>
              <a:defRPr/>
            </a:lvl9pPr>
          </a:lstStyle>
          <a:p/>
        </p:txBody>
      </p:sp>
      <p:cxnSp>
        <p:nvCxnSpPr>
          <p:cNvPr id="851" name="Google Shape;851;p86"/>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852" name="Google Shape;852;p86"/>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853" name="Google Shape;853;p86"/>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854" name="Google Shape;854;p86"/>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_1">
    <p:spTree>
      <p:nvGrpSpPr>
        <p:cNvPr id="855" name="Shape 855"/>
        <p:cNvGrpSpPr/>
        <p:nvPr/>
      </p:nvGrpSpPr>
      <p:grpSpPr>
        <a:xfrm>
          <a:off x="0" y="0"/>
          <a:ext cx="0" cy="0"/>
          <a:chOff x="0" y="0"/>
          <a:chExt cx="0" cy="0"/>
        </a:xfrm>
      </p:grpSpPr>
      <p:sp>
        <p:nvSpPr>
          <p:cNvPr id="856" name="Google Shape;856;p87"/>
          <p:cNvSpPr txBox="1"/>
          <p:nvPr>
            <p:ph idx="1" type="subTitle"/>
          </p:nvPr>
        </p:nvSpPr>
        <p:spPr>
          <a:xfrm>
            <a:off x="714325" y="1185950"/>
            <a:ext cx="7715400" cy="172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857" name="Google Shape;857;p87"/>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858" name="Google Shape;858;p87"/>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859" name="Google Shape;859;p87"/>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860" name="Google Shape;860;p87"/>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861" name="Google Shape;861;p87"/>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 1">
  <p:cSld name="CUSTOM_3_1_1_1">
    <p:spTree>
      <p:nvGrpSpPr>
        <p:cNvPr id="862" name="Shape 862"/>
        <p:cNvGrpSpPr/>
        <p:nvPr/>
      </p:nvGrpSpPr>
      <p:grpSpPr>
        <a:xfrm>
          <a:off x="0" y="0"/>
          <a:ext cx="0" cy="0"/>
          <a:chOff x="0" y="0"/>
          <a:chExt cx="0" cy="0"/>
        </a:xfrm>
      </p:grpSpPr>
      <p:sp>
        <p:nvSpPr>
          <p:cNvPr id="863" name="Google Shape;863;p88"/>
          <p:cNvSpPr txBox="1"/>
          <p:nvPr>
            <p:ph idx="1" type="subTitle"/>
          </p:nvPr>
        </p:nvSpPr>
        <p:spPr>
          <a:xfrm>
            <a:off x="714325" y="1185950"/>
            <a:ext cx="3761700" cy="341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864" name="Google Shape;864;p88"/>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65" name="Google Shape;865;p88"/>
          <p:cNvSpPr txBox="1"/>
          <p:nvPr>
            <p:ph idx="2" type="subTitle"/>
          </p:nvPr>
        </p:nvSpPr>
        <p:spPr>
          <a:xfrm>
            <a:off x="4668000" y="1185950"/>
            <a:ext cx="3761700" cy="341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cxnSp>
        <p:nvCxnSpPr>
          <p:cNvPr id="866" name="Google Shape;866;p88"/>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867" name="Google Shape;867;p88"/>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868" name="Google Shape;868;p88"/>
          <p:cNvSpPr txBox="1"/>
          <p:nvPr>
            <p:ph idx="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869" name="Google Shape;869;p88"/>
          <p:cNvSpPr txBox="1"/>
          <p:nvPr>
            <p:ph idx="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870" name="Shape 870"/>
        <p:cNvGrpSpPr/>
        <p:nvPr/>
      </p:nvGrpSpPr>
      <p:grpSpPr>
        <a:xfrm>
          <a:off x="0" y="0"/>
          <a:ext cx="0" cy="0"/>
          <a:chOff x="0" y="0"/>
          <a:chExt cx="0" cy="0"/>
        </a:xfrm>
      </p:grpSpPr>
      <p:sp>
        <p:nvSpPr>
          <p:cNvPr id="871" name="Google Shape;871;p89"/>
          <p:cNvSpPr txBox="1"/>
          <p:nvPr>
            <p:ph idx="1" type="subTitle"/>
          </p:nvPr>
        </p:nvSpPr>
        <p:spPr>
          <a:xfrm>
            <a:off x="4741200" y="1380300"/>
            <a:ext cx="3254700" cy="155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2" name="Google Shape;872;p89"/>
          <p:cNvSpPr txBox="1"/>
          <p:nvPr>
            <p:ph type="title"/>
          </p:nvPr>
        </p:nvSpPr>
        <p:spPr>
          <a:xfrm>
            <a:off x="4741200" y="547825"/>
            <a:ext cx="3254700" cy="77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5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873" name="Google Shape;873;p89"/>
          <p:cNvSpPr/>
          <p:nvPr/>
        </p:nvSpPr>
        <p:spPr>
          <a:xfrm>
            <a:off x="4307400" y="549600"/>
            <a:ext cx="4122300" cy="40548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89"/>
          <p:cNvSpPr txBox="1"/>
          <p:nvPr/>
        </p:nvSpPr>
        <p:spPr>
          <a:xfrm>
            <a:off x="4670100" y="3443475"/>
            <a:ext cx="3543300" cy="6666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rgbClr val="434343"/>
                </a:solidFill>
                <a:latin typeface="Barlow Semi Condensed"/>
                <a:ea typeface="Barlow Semi Condensed"/>
                <a:cs typeface="Barlow Semi Condensed"/>
                <a:sym typeface="Barlow Semi Condensed"/>
              </a:rPr>
              <a:t>CREDITS: This presentation template was created by </a:t>
            </a:r>
            <a:r>
              <a:rPr b="1" lang="en" sz="1200">
                <a:solidFill>
                  <a:srgbClr val="434343"/>
                </a:solidFill>
                <a:uFill>
                  <a:noFill/>
                </a:uFill>
                <a:latin typeface="Barlow Semi Condensed"/>
                <a:ea typeface="Barlow Semi Condensed"/>
                <a:cs typeface="Barlow Semi Condensed"/>
                <a:sym typeface="Barlow Semi Condensed"/>
                <a:hlinkClick r:id="rId2">
                  <a:extLst>
                    <a:ext uri="{A12FA001-AC4F-418D-AE19-62706E023703}">
                      <ahyp:hlinkClr val="tx"/>
                    </a:ext>
                  </a:extLst>
                </a:hlinkClick>
              </a:rPr>
              <a:t>Slidesgo</a:t>
            </a:r>
            <a:r>
              <a:rPr lang="en" sz="1200">
                <a:solidFill>
                  <a:srgbClr val="434343"/>
                </a:solidFill>
                <a:latin typeface="Barlow Semi Condensed"/>
                <a:ea typeface="Barlow Semi Condensed"/>
                <a:cs typeface="Barlow Semi Condensed"/>
                <a:sym typeface="Barlow Semi Condensed"/>
              </a:rPr>
              <a:t>, including icons by </a:t>
            </a:r>
            <a:r>
              <a:rPr b="1" lang="en" sz="1200">
                <a:solidFill>
                  <a:srgbClr val="434343"/>
                </a:solidFill>
                <a:uFill>
                  <a:noFill/>
                </a:uFill>
                <a:latin typeface="Barlow Semi Condensed"/>
                <a:ea typeface="Barlow Semi Condensed"/>
                <a:cs typeface="Barlow Semi Condensed"/>
                <a:sym typeface="Barlow Semi Condensed"/>
                <a:hlinkClick r:id="rId3">
                  <a:extLst>
                    <a:ext uri="{A12FA001-AC4F-418D-AE19-62706E023703}">
                      <ahyp:hlinkClr val="tx"/>
                    </a:ext>
                  </a:extLst>
                </a:hlinkClick>
              </a:rPr>
              <a:t>Flaticon</a:t>
            </a:r>
            <a:r>
              <a:rPr lang="en" sz="1200">
                <a:solidFill>
                  <a:srgbClr val="434343"/>
                </a:solidFill>
                <a:latin typeface="Barlow Semi Condensed"/>
                <a:ea typeface="Barlow Semi Condensed"/>
                <a:cs typeface="Barlow Semi Condensed"/>
                <a:sym typeface="Barlow Semi Condensed"/>
              </a:rPr>
              <a:t>, </a:t>
            </a:r>
            <a:r>
              <a:rPr lang="en" sz="1200">
                <a:solidFill>
                  <a:srgbClr val="434343"/>
                </a:solidFill>
                <a:latin typeface="Barlow Semi Condensed"/>
                <a:ea typeface="Barlow Semi Condensed"/>
                <a:cs typeface="Barlow Semi Condensed"/>
                <a:sym typeface="Barlow Semi Condensed"/>
              </a:rPr>
              <a:t>infographics</a:t>
            </a:r>
            <a:r>
              <a:rPr lang="en" sz="1200">
                <a:solidFill>
                  <a:srgbClr val="434343"/>
                </a:solidFill>
                <a:latin typeface="Barlow Semi Condensed"/>
                <a:ea typeface="Barlow Semi Condensed"/>
                <a:cs typeface="Barlow Semi Condensed"/>
                <a:sym typeface="Barlow Semi Condensed"/>
              </a:rPr>
              <a:t> &amp; images by </a:t>
            </a:r>
            <a:r>
              <a:rPr b="1" lang="en" sz="1200">
                <a:solidFill>
                  <a:srgbClr val="434343"/>
                </a:solidFill>
                <a:uFill>
                  <a:noFill/>
                </a:uFill>
                <a:latin typeface="Barlow Semi Condensed"/>
                <a:ea typeface="Barlow Semi Condensed"/>
                <a:cs typeface="Barlow Semi Condensed"/>
                <a:sym typeface="Barlow Semi Condensed"/>
                <a:hlinkClick r:id="rId4">
                  <a:extLst>
                    <a:ext uri="{A12FA001-AC4F-418D-AE19-62706E023703}">
                      <ahyp:hlinkClr val="tx"/>
                    </a:ext>
                  </a:extLst>
                </a:hlinkClick>
              </a:rPr>
              <a:t>Freepik</a:t>
            </a:r>
            <a:r>
              <a:rPr b="1" lang="en" sz="1200">
                <a:solidFill>
                  <a:srgbClr val="434343"/>
                </a:solidFill>
                <a:latin typeface="Barlow Semi Condensed"/>
                <a:ea typeface="Barlow Semi Condensed"/>
                <a:cs typeface="Barlow Semi Condensed"/>
                <a:sym typeface="Barlow Semi Condensed"/>
              </a:rPr>
              <a:t> </a:t>
            </a:r>
            <a:r>
              <a:rPr lang="en" sz="1200">
                <a:solidFill>
                  <a:srgbClr val="434343"/>
                </a:solidFill>
                <a:latin typeface="Barlow Semi Condensed"/>
                <a:ea typeface="Barlow Semi Condensed"/>
                <a:cs typeface="Barlow Semi Condensed"/>
                <a:sym typeface="Barlow Semi Condensed"/>
              </a:rPr>
              <a:t>and illustrations by </a:t>
            </a:r>
            <a:r>
              <a:rPr b="1" lang="en" sz="1200">
                <a:solidFill>
                  <a:srgbClr val="434343"/>
                </a:solidFill>
                <a:uFill>
                  <a:noFill/>
                </a:uFill>
                <a:latin typeface="Barlow Semi Condensed"/>
                <a:ea typeface="Barlow Semi Condensed"/>
                <a:cs typeface="Barlow Semi Condensed"/>
                <a:sym typeface="Barlow Semi Condensed"/>
                <a:hlinkClick r:id="rId5">
                  <a:extLst>
                    <a:ext uri="{A12FA001-AC4F-418D-AE19-62706E023703}">
                      <ahyp:hlinkClr val="tx"/>
                    </a:ext>
                  </a:extLst>
                </a:hlinkClick>
              </a:rPr>
              <a:t>Storyset</a:t>
            </a:r>
            <a:endParaRPr sz="1200">
              <a:latin typeface="Barlow Semi Condensed"/>
              <a:ea typeface="Barlow Semi Condensed"/>
              <a:cs typeface="Barlow Semi Condensed"/>
              <a:sym typeface="Barlow Semi Condensed"/>
            </a:endParaRPr>
          </a:p>
        </p:txBody>
      </p:sp>
      <p:cxnSp>
        <p:nvCxnSpPr>
          <p:cNvPr id="875" name="Google Shape;875;p89"/>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876" name="Google Shape;876;p89"/>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877" name="Google Shape;877;p89"/>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878" name="Google Shape;878;p89"/>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
    <p:spTree>
      <p:nvGrpSpPr>
        <p:cNvPr id="879" name="Shape 879"/>
        <p:cNvGrpSpPr/>
        <p:nvPr/>
      </p:nvGrpSpPr>
      <p:grpSpPr>
        <a:xfrm>
          <a:off x="0" y="0"/>
          <a:ext cx="0" cy="0"/>
          <a:chOff x="0" y="0"/>
          <a:chExt cx="0" cy="0"/>
        </a:xfrm>
      </p:grpSpPr>
      <p:grpSp>
        <p:nvGrpSpPr>
          <p:cNvPr id="880" name="Google Shape;880;p90"/>
          <p:cNvGrpSpPr/>
          <p:nvPr/>
        </p:nvGrpSpPr>
        <p:grpSpPr>
          <a:xfrm>
            <a:off x="1265868" y="549590"/>
            <a:ext cx="528885" cy="545802"/>
            <a:chOff x="-1507225" y="3988588"/>
            <a:chExt cx="575250" cy="593650"/>
          </a:xfrm>
        </p:grpSpPr>
        <p:sp>
          <p:nvSpPr>
            <p:cNvPr id="881" name="Google Shape;881;p90"/>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90"/>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90"/>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 name="Google Shape;884;p90"/>
          <p:cNvSpPr/>
          <p:nvPr/>
        </p:nvSpPr>
        <p:spPr>
          <a:xfrm>
            <a:off x="8000289" y="43292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90"/>
          <p:cNvSpPr/>
          <p:nvPr/>
        </p:nvSpPr>
        <p:spPr>
          <a:xfrm>
            <a:off x="2124267" y="7937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90"/>
          <p:cNvSpPr/>
          <p:nvPr/>
        </p:nvSpPr>
        <p:spPr>
          <a:xfrm>
            <a:off x="1752493" y="1227772"/>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90"/>
          <p:cNvSpPr/>
          <p:nvPr/>
        </p:nvSpPr>
        <p:spPr>
          <a:xfrm>
            <a:off x="1038417" y="793730"/>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90"/>
          <p:cNvSpPr/>
          <p:nvPr/>
        </p:nvSpPr>
        <p:spPr>
          <a:xfrm>
            <a:off x="7339115" y="420825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90"/>
          <p:cNvSpPr/>
          <p:nvPr/>
        </p:nvSpPr>
        <p:spPr>
          <a:xfrm>
            <a:off x="2275515" y="109540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90"/>
          <p:cNvSpPr/>
          <p:nvPr/>
        </p:nvSpPr>
        <p:spPr>
          <a:xfrm>
            <a:off x="714289" y="20306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 name="Google Shape;891;p90"/>
          <p:cNvGrpSpPr/>
          <p:nvPr/>
        </p:nvGrpSpPr>
        <p:grpSpPr>
          <a:xfrm>
            <a:off x="7711188" y="3642869"/>
            <a:ext cx="387316" cy="399705"/>
            <a:chOff x="-1507225" y="3988588"/>
            <a:chExt cx="575250" cy="593650"/>
          </a:xfrm>
        </p:grpSpPr>
        <p:sp>
          <p:nvSpPr>
            <p:cNvPr id="892" name="Google Shape;892;p90"/>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90"/>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90"/>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90"/>
          <p:cNvGrpSpPr/>
          <p:nvPr/>
        </p:nvGrpSpPr>
        <p:grpSpPr>
          <a:xfrm>
            <a:off x="873882" y="1242578"/>
            <a:ext cx="387296" cy="396831"/>
            <a:chOff x="874000" y="1401213"/>
            <a:chExt cx="581875" cy="596200"/>
          </a:xfrm>
        </p:grpSpPr>
        <p:sp>
          <p:nvSpPr>
            <p:cNvPr id="896" name="Google Shape;896;p90"/>
            <p:cNvSpPr/>
            <p:nvPr/>
          </p:nvSpPr>
          <p:spPr>
            <a:xfrm>
              <a:off x="874000" y="1401213"/>
              <a:ext cx="581875" cy="596200"/>
            </a:xfrm>
            <a:custGeom>
              <a:rect b="b" l="l" r="r" t="t"/>
              <a:pathLst>
                <a:path extrusionOk="0" fill="none" h="23848" w="23275">
                  <a:moveTo>
                    <a:pt x="1472" y="15694"/>
                  </a:moveTo>
                  <a:cubicBezTo>
                    <a:pt x="2943" y="18923"/>
                    <a:pt x="7071" y="21395"/>
                    <a:pt x="9073" y="21988"/>
                  </a:cubicBezTo>
                  <a:cubicBezTo>
                    <a:pt x="9073" y="21988"/>
                    <a:pt x="14407" y="23847"/>
                    <a:pt x="18391" y="20762"/>
                  </a:cubicBezTo>
                  <a:cubicBezTo>
                    <a:pt x="22396" y="17676"/>
                    <a:pt x="23275" y="11669"/>
                    <a:pt x="19495" y="5845"/>
                  </a:cubicBezTo>
                  <a:cubicBezTo>
                    <a:pt x="15735" y="1"/>
                    <a:pt x="7663" y="1247"/>
                    <a:pt x="4210" y="4537"/>
                  </a:cubicBezTo>
                  <a:cubicBezTo>
                    <a:pt x="757" y="7827"/>
                    <a:pt x="1" y="12445"/>
                    <a:pt x="1472" y="15694"/>
                  </a:cubicBezTo>
                  <a:close/>
                  <a:moveTo>
                    <a:pt x="12629" y="10320"/>
                  </a:moveTo>
                  <a:cubicBezTo>
                    <a:pt x="13937" y="11444"/>
                    <a:pt x="14018" y="13058"/>
                    <a:pt x="12731" y="13835"/>
                  </a:cubicBezTo>
                  <a:cubicBezTo>
                    <a:pt x="11975" y="14264"/>
                    <a:pt x="11076" y="14243"/>
                    <a:pt x="10361" y="13794"/>
                  </a:cubicBezTo>
                  <a:cubicBezTo>
                    <a:pt x="9523" y="13344"/>
                    <a:pt x="9175" y="12323"/>
                    <a:pt x="9564" y="11444"/>
                  </a:cubicBezTo>
                  <a:cubicBezTo>
                    <a:pt x="9932" y="10545"/>
                    <a:pt x="11341" y="9196"/>
                    <a:pt x="12629" y="1032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90"/>
            <p:cNvSpPr/>
            <p:nvPr/>
          </p:nvSpPr>
          <p:spPr>
            <a:xfrm>
              <a:off x="913850" y="1453838"/>
              <a:ext cx="493500" cy="508825"/>
            </a:xfrm>
            <a:custGeom>
              <a:rect b="b" l="l" r="r" t="t"/>
              <a:pathLst>
                <a:path extrusionOk="0" fill="none" h="20353" w="19740">
                  <a:moveTo>
                    <a:pt x="2820" y="2882"/>
                  </a:moveTo>
                  <a:cubicBezTo>
                    <a:pt x="2309" y="4476"/>
                    <a:pt x="2085" y="4925"/>
                    <a:pt x="1247" y="5722"/>
                  </a:cubicBezTo>
                  <a:cubicBezTo>
                    <a:pt x="430" y="6519"/>
                    <a:pt x="0" y="7827"/>
                    <a:pt x="82" y="8522"/>
                  </a:cubicBezTo>
                  <a:cubicBezTo>
                    <a:pt x="205" y="9339"/>
                    <a:pt x="246" y="10177"/>
                    <a:pt x="205" y="10994"/>
                  </a:cubicBezTo>
                  <a:cubicBezTo>
                    <a:pt x="164" y="12138"/>
                    <a:pt x="675" y="13242"/>
                    <a:pt x="1574" y="13977"/>
                  </a:cubicBezTo>
                  <a:cubicBezTo>
                    <a:pt x="2289" y="14509"/>
                    <a:pt x="2922" y="15163"/>
                    <a:pt x="3413" y="15919"/>
                  </a:cubicBezTo>
                  <a:cubicBezTo>
                    <a:pt x="4149" y="16920"/>
                    <a:pt x="3903" y="17145"/>
                    <a:pt x="4986" y="17676"/>
                  </a:cubicBezTo>
                  <a:cubicBezTo>
                    <a:pt x="6069" y="18228"/>
                    <a:pt x="8113" y="19311"/>
                    <a:pt x="8113" y="19311"/>
                  </a:cubicBezTo>
                  <a:cubicBezTo>
                    <a:pt x="8113" y="19311"/>
                    <a:pt x="10442" y="20353"/>
                    <a:pt x="11505" y="19924"/>
                  </a:cubicBezTo>
                  <a:cubicBezTo>
                    <a:pt x="12547" y="19495"/>
                    <a:pt x="13793" y="17962"/>
                    <a:pt x="14611" y="17635"/>
                  </a:cubicBezTo>
                  <a:cubicBezTo>
                    <a:pt x="15428" y="17288"/>
                    <a:pt x="15796" y="18166"/>
                    <a:pt x="16879" y="16593"/>
                  </a:cubicBezTo>
                  <a:cubicBezTo>
                    <a:pt x="17962" y="14999"/>
                    <a:pt x="18268" y="13794"/>
                    <a:pt x="18922" y="13181"/>
                  </a:cubicBezTo>
                  <a:cubicBezTo>
                    <a:pt x="19576" y="12568"/>
                    <a:pt x="19740" y="10381"/>
                    <a:pt x="18841" y="9441"/>
                  </a:cubicBezTo>
                  <a:cubicBezTo>
                    <a:pt x="17962" y="8501"/>
                    <a:pt x="17512" y="7684"/>
                    <a:pt x="17369" y="6110"/>
                  </a:cubicBezTo>
                  <a:cubicBezTo>
                    <a:pt x="17247" y="4557"/>
                    <a:pt x="16797" y="3617"/>
                    <a:pt x="15142" y="3045"/>
                  </a:cubicBezTo>
                  <a:cubicBezTo>
                    <a:pt x="13487" y="2473"/>
                    <a:pt x="12261" y="1084"/>
                    <a:pt x="11648" y="552"/>
                  </a:cubicBezTo>
                  <a:cubicBezTo>
                    <a:pt x="11014" y="1"/>
                    <a:pt x="9339" y="144"/>
                    <a:pt x="8297" y="695"/>
                  </a:cubicBezTo>
                  <a:cubicBezTo>
                    <a:pt x="7254" y="1247"/>
                    <a:pt x="6294" y="348"/>
                    <a:pt x="5170" y="838"/>
                  </a:cubicBezTo>
                  <a:cubicBezTo>
                    <a:pt x="4823" y="1002"/>
                    <a:pt x="4516" y="1104"/>
                    <a:pt x="4230" y="1206"/>
                  </a:cubicBezTo>
                  <a:cubicBezTo>
                    <a:pt x="3924" y="1370"/>
                    <a:pt x="3638" y="1574"/>
                    <a:pt x="3372" y="1778"/>
                  </a:cubicBezTo>
                  <a:cubicBezTo>
                    <a:pt x="3106" y="2105"/>
                    <a:pt x="2922" y="2473"/>
                    <a:pt x="2820" y="2882"/>
                  </a:cubicBezTo>
                  <a:close/>
                  <a:moveTo>
                    <a:pt x="8092" y="8542"/>
                  </a:moveTo>
                  <a:cubicBezTo>
                    <a:pt x="8787" y="8685"/>
                    <a:pt x="9155" y="7418"/>
                    <a:pt x="10381" y="7398"/>
                  </a:cubicBezTo>
                  <a:cubicBezTo>
                    <a:pt x="11587" y="7377"/>
                    <a:pt x="10892" y="8031"/>
                    <a:pt x="11035" y="8215"/>
                  </a:cubicBezTo>
                  <a:cubicBezTo>
                    <a:pt x="11321" y="8460"/>
                    <a:pt x="11566" y="8746"/>
                    <a:pt x="11750" y="9073"/>
                  </a:cubicBezTo>
                  <a:cubicBezTo>
                    <a:pt x="11954" y="9339"/>
                    <a:pt x="12097" y="9645"/>
                    <a:pt x="12159" y="9972"/>
                  </a:cubicBezTo>
                  <a:cubicBezTo>
                    <a:pt x="12200" y="10606"/>
                    <a:pt x="12240" y="11015"/>
                    <a:pt x="12629" y="11546"/>
                  </a:cubicBezTo>
                  <a:cubicBezTo>
                    <a:pt x="13017" y="12057"/>
                    <a:pt x="12159" y="12098"/>
                    <a:pt x="11403" y="12261"/>
                  </a:cubicBezTo>
                  <a:cubicBezTo>
                    <a:pt x="10647" y="12424"/>
                    <a:pt x="10585" y="12363"/>
                    <a:pt x="10013" y="12792"/>
                  </a:cubicBezTo>
                  <a:cubicBezTo>
                    <a:pt x="9421" y="13242"/>
                    <a:pt x="8562" y="12465"/>
                    <a:pt x="8562" y="12465"/>
                  </a:cubicBezTo>
                  <a:cubicBezTo>
                    <a:pt x="8562" y="12465"/>
                    <a:pt x="8051" y="12281"/>
                    <a:pt x="7561" y="11403"/>
                  </a:cubicBezTo>
                  <a:cubicBezTo>
                    <a:pt x="7071" y="10524"/>
                    <a:pt x="7581" y="10381"/>
                    <a:pt x="7152" y="9666"/>
                  </a:cubicBezTo>
                  <a:cubicBezTo>
                    <a:pt x="6703" y="8951"/>
                    <a:pt x="7398" y="8419"/>
                    <a:pt x="8092" y="8542"/>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90"/>
            <p:cNvSpPr/>
            <p:nvPr/>
          </p:nvSpPr>
          <p:spPr>
            <a:xfrm>
              <a:off x="1104400" y="1532513"/>
              <a:ext cx="34750" cy="34750"/>
            </a:xfrm>
            <a:custGeom>
              <a:rect b="b" l="l" r="r" t="t"/>
              <a:pathLst>
                <a:path extrusionOk="0" fill="none" h="1390" w="1390">
                  <a:moveTo>
                    <a:pt x="1390" y="593"/>
                  </a:moveTo>
                  <a:cubicBezTo>
                    <a:pt x="1390" y="1124"/>
                    <a:pt x="756" y="1390"/>
                    <a:pt x="368" y="1022"/>
                  </a:cubicBezTo>
                  <a:cubicBezTo>
                    <a:pt x="0" y="654"/>
                    <a:pt x="266" y="0"/>
                    <a:pt x="797" y="0"/>
                  </a:cubicBezTo>
                  <a:lnTo>
                    <a:pt x="797" y="0"/>
                  </a:lnTo>
                  <a:cubicBezTo>
                    <a:pt x="1124" y="0"/>
                    <a:pt x="1390" y="266"/>
                    <a:pt x="1390" y="593"/>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90"/>
            <p:cNvSpPr/>
            <p:nvPr/>
          </p:nvSpPr>
          <p:spPr>
            <a:xfrm>
              <a:off x="1028275" y="1577463"/>
              <a:ext cx="12800" cy="12800"/>
            </a:xfrm>
            <a:custGeom>
              <a:rect b="b" l="l" r="r" t="t"/>
              <a:pathLst>
                <a:path extrusionOk="0" fill="none" h="512" w="512">
                  <a:moveTo>
                    <a:pt x="511" y="246"/>
                  </a:moveTo>
                  <a:cubicBezTo>
                    <a:pt x="511" y="389"/>
                    <a:pt x="409" y="511"/>
                    <a:pt x="266" y="511"/>
                  </a:cubicBezTo>
                  <a:cubicBezTo>
                    <a:pt x="123" y="511"/>
                    <a:pt x="1" y="389"/>
                    <a:pt x="1" y="246"/>
                  </a:cubicBezTo>
                  <a:cubicBezTo>
                    <a:pt x="1" y="103"/>
                    <a:pt x="123" y="1"/>
                    <a:pt x="266" y="1"/>
                  </a:cubicBezTo>
                  <a:cubicBezTo>
                    <a:pt x="409" y="1"/>
                    <a:pt x="511" y="103"/>
                    <a:pt x="511" y="24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90"/>
            <p:cNvSpPr/>
            <p:nvPr/>
          </p:nvSpPr>
          <p:spPr>
            <a:xfrm>
              <a:off x="1059450" y="1500338"/>
              <a:ext cx="22500" cy="22500"/>
            </a:xfrm>
            <a:custGeom>
              <a:rect b="b" l="l" r="r" t="t"/>
              <a:pathLst>
                <a:path extrusionOk="0" fill="none" h="900" w="900">
                  <a:moveTo>
                    <a:pt x="899" y="388"/>
                  </a:moveTo>
                  <a:cubicBezTo>
                    <a:pt x="899" y="736"/>
                    <a:pt x="470" y="899"/>
                    <a:pt x="225" y="654"/>
                  </a:cubicBezTo>
                  <a:cubicBezTo>
                    <a:pt x="0" y="429"/>
                    <a:pt x="164" y="0"/>
                    <a:pt x="511" y="0"/>
                  </a:cubicBezTo>
                  <a:cubicBezTo>
                    <a:pt x="715" y="0"/>
                    <a:pt x="899" y="184"/>
                    <a:pt x="899" y="38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90"/>
            <p:cNvSpPr/>
            <p:nvPr/>
          </p:nvSpPr>
          <p:spPr>
            <a:xfrm>
              <a:off x="992000" y="1641313"/>
              <a:ext cx="34250" cy="33750"/>
            </a:xfrm>
            <a:custGeom>
              <a:rect b="b" l="l" r="r" t="t"/>
              <a:pathLst>
                <a:path extrusionOk="0" fill="none" h="1350" w="1370">
                  <a:moveTo>
                    <a:pt x="1370" y="675"/>
                  </a:moveTo>
                  <a:cubicBezTo>
                    <a:pt x="1370" y="1063"/>
                    <a:pt x="1063" y="1350"/>
                    <a:pt x="696" y="1350"/>
                  </a:cubicBezTo>
                  <a:cubicBezTo>
                    <a:pt x="307" y="1350"/>
                    <a:pt x="1" y="1063"/>
                    <a:pt x="1" y="675"/>
                  </a:cubicBezTo>
                  <a:cubicBezTo>
                    <a:pt x="1" y="307"/>
                    <a:pt x="307" y="1"/>
                    <a:pt x="696" y="1"/>
                  </a:cubicBezTo>
                  <a:cubicBezTo>
                    <a:pt x="1063" y="1"/>
                    <a:pt x="1370" y="307"/>
                    <a:pt x="1370" y="67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90"/>
            <p:cNvSpPr/>
            <p:nvPr/>
          </p:nvSpPr>
          <p:spPr>
            <a:xfrm>
              <a:off x="1196850" y="1592288"/>
              <a:ext cx="27625" cy="27600"/>
            </a:xfrm>
            <a:custGeom>
              <a:rect b="b" l="l" r="r" t="t"/>
              <a:pathLst>
                <a:path extrusionOk="0" fill="none" h="1104" w="1105">
                  <a:moveTo>
                    <a:pt x="1104" y="470"/>
                  </a:moveTo>
                  <a:cubicBezTo>
                    <a:pt x="1104" y="879"/>
                    <a:pt x="593" y="1104"/>
                    <a:pt x="307" y="797"/>
                  </a:cubicBezTo>
                  <a:cubicBezTo>
                    <a:pt x="1" y="511"/>
                    <a:pt x="226" y="0"/>
                    <a:pt x="634" y="0"/>
                  </a:cubicBezTo>
                  <a:lnTo>
                    <a:pt x="634" y="0"/>
                  </a:lnTo>
                  <a:cubicBezTo>
                    <a:pt x="900" y="0"/>
                    <a:pt x="1104" y="205"/>
                    <a:pt x="1104" y="47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90"/>
            <p:cNvSpPr/>
            <p:nvPr/>
          </p:nvSpPr>
          <p:spPr>
            <a:xfrm>
              <a:off x="1208600" y="1523838"/>
              <a:ext cx="22500" cy="22500"/>
            </a:xfrm>
            <a:custGeom>
              <a:rect b="b" l="l" r="r" t="t"/>
              <a:pathLst>
                <a:path extrusionOk="0" fill="none" h="900" w="900">
                  <a:moveTo>
                    <a:pt x="900" y="388"/>
                  </a:moveTo>
                  <a:cubicBezTo>
                    <a:pt x="900" y="736"/>
                    <a:pt x="471" y="899"/>
                    <a:pt x="226" y="674"/>
                  </a:cubicBezTo>
                  <a:cubicBezTo>
                    <a:pt x="1" y="429"/>
                    <a:pt x="164" y="0"/>
                    <a:pt x="512" y="0"/>
                  </a:cubicBezTo>
                  <a:lnTo>
                    <a:pt x="512" y="0"/>
                  </a:lnTo>
                  <a:cubicBezTo>
                    <a:pt x="716" y="0"/>
                    <a:pt x="900" y="184"/>
                    <a:pt x="900" y="38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90"/>
            <p:cNvSpPr/>
            <p:nvPr/>
          </p:nvSpPr>
          <p:spPr>
            <a:xfrm>
              <a:off x="1277575" y="1600463"/>
              <a:ext cx="32200" cy="32700"/>
            </a:xfrm>
            <a:custGeom>
              <a:rect b="b" l="l" r="r" t="t"/>
              <a:pathLst>
                <a:path extrusionOk="0" fill="none" h="1308" w="1288">
                  <a:moveTo>
                    <a:pt x="1288" y="572"/>
                  </a:moveTo>
                  <a:cubicBezTo>
                    <a:pt x="1288" y="1063"/>
                    <a:pt x="695" y="1308"/>
                    <a:pt x="348" y="961"/>
                  </a:cubicBezTo>
                  <a:cubicBezTo>
                    <a:pt x="0" y="613"/>
                    <a:pt x="246" y="0"/>
                    <a:pt x="736" y="0"/>
                  </a:cubicBezTo>
                  <a:cubicBezTo>
                    <a:pt x="1043" y="0"/>
                    <a:pt x="1288" y="266"/>
                    <a:pt x="1288" y="572"/>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90"/>
            <p:cNvSpPr/>
            <p:nvPr/>
          </p:nvSpPr>
          <p:spPr>
            <a:xfrm>
              <a:off x="1299550" y="1719988"/>
              <a:ext cx="27100" cy="27625"/>
            </a:xfrm>
            <a:custGeom>
              <a:rect b="b" l="l" r="r" t="t"/>
              <a:pathLst>
                <a:path extrusionOk="0" fill="none" h="1105" w="1084">
                  <a:moveTo>
                    <a:pt x="1083" y="471"/>
                  </a:moveTo>
                  <a:cubicBezTo>
                    <a:pt x="1083" y="900"/>
                    <a:pt x="593" y="1104"/>
                    <a:pt x="286" y="798"/>
                  </a:cubicBezTo>
                  <a:cubicBezTo>
                    <a:pt x="0" y="512"/>
                    <a:pt x="204" y="1"/>
                    <a:pt x="613" y="1"/>
                  </a:cubicBezTo>
                  <a:lnTo>
                    <a:pt x="613" y="1"/>
                  </a:lnTo>
                  <a:cubicBezTo>
                    <a:pt x="879" y="1"/>
                    <a:pt x="1083" y="205"/>
                    <a:pt x="1083" y="47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90"/>
            <p:cNvSpPr/>
            <p:nvPr/>
          </p:nvSpPr>
          <p:spPr>
            <a:xfrm>
              <a:off x="1224450" y="1839538"/>
              <a:ext cx="30150" cy="29650"/>
            </a:xfrm>
            <a:custGeom>
              <a:rect b="b" l="l" r="r" t="t"/>
              <a:pathLst>
                <a:path extrusionOk="0" fill="none" h="1186" w="1206">
                  <a:moveTo>
                    <a:pt x="1206" y="511"/>
                  </a:moveTo>
                  <a:cubicBezTo>
                    <a:pt x="1206" y="961"/>
                    <a:pt x="654" y="1185"/>
                    <a:pt x="327" y="879"/>
                  </a:cubicBezTo>
                  <a:cubicBezTo>
                    <a:pt x="0" y="552"/>
                    <a:pt x="225" y="0"/>
                    <a:pt x="695" y="0"/>
                  </a:cubicBezTo>
                  <a:cubicBezTo>
                    <a:pt x="961" y="0"/>
                    <a:pt x="1206" y="225"/>
                    <a:pt x="1206" y="51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90"/>
            <p:cNvSpPr/>
            <p:nvPr/>
          </p:nvSpPr>
          <p:spPr>
            <a:xfrm>
              <a:off x="1079375" y="1852313"/>
              <a:ext cx="44975" cy="44975"/>
            </a:xfrm>
            <a:custGeom>
              <a:rect b="b" l="l" r="r" t="t"/>
              <a:pathLst>
                <a:path extrusionOk="0" fill="none" h="1799" w="1799">
                  <a:moveTo>
                    <a:pt x="1798" y="756"/>
                  </a:moveTo>
                  <a:cubicBezTo>
                    <a:pt x="1798" y="1451"/>
                    <a:pt x="981" y="1798"/>
                    <a:pt x="490" y="1308"/>
                  </a:cubicBezTo>
                  <a:cubicBezTo>
                    <a:pt x="0" y="817"/>
                    <a:pt x="347" y="0"/>
                    <a:pt x="1042" y="0"/>
                  </a:cubicBezTo>
                  <a:cubicBezTo>
                    <a:pt x="1451" y="0"/>
                    <a:pt x="1798" y="347"/>
                    <a:pt x="1798" y="75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90"/>
            <p:cNvSpPr/>
            <p:nvPr/>
          </p:nvSpPr>
          <p:spPr>
            <a:xfrm>
              <a:off x="1020625" y="1745538"/>
              <a:ext cx="22500" cy="22500"/>
            </a:xfrm>
            <a:custGeom>
              <a:rect b="b" l="l" r="r" t="t"/>
              <a:pathLst>
                <a:path extrusionOk="0" fill="none" h="900" w="900">
                  <a:moveTo>
                    <a:pt x="899" y="389"/>
                  </a:moveTo>
                  <a:cubicBezTo>
                    <a:pt x="899" y="716"/>
                    <a:pt x="491" y="900"/>
                    <a:pt x="245" y="654"/>
                  </a:cubicBezTo>
                  <a:cubicBezTo>
                    <a:pt x="0" y="409"/>
                    <a:pt x="164" y="0"/>
                    <a:pt x="511" y="0"/>
                  </a:cubicBezTo>
                  <a:cubicBezTo>
                    <a:pt x="715" y="0"/>
                    <a:pt x="899" y="164"/>
                    <a:pt x="899" y="38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90"/>
            <p:cNvSpPr/>
            <p:nvPr/>
          </p:nvSpPr>
          <p:spPr>
            <a:xfrm>
              <a:off x="1117175" y="1794588"/>
              <a:ext cx="19950" cy="19925"/>
            </a:xfrm>
            <a:custGeom>
              <a:rect b="b" l="l" r="r" t="t"/>
              <a:pathLst>
                <a:path extrusionOk="0" fill="none" h="797" w="798">
                  <a:moveTo>
                    <a:pt x="797" y="347"/>
                  </a:moveTo>
                  <a:cubicBezTo>
                    <a:pt x="797" y="654"/>
                    <a:pt x="429" y="797"/>
                    <a:pt x="205" y="593"/>
                  </a:cubicBezTo>
                  <a:cubicBezTo>
                    <a:pt x="0" y="368"/>
                    <a:pt x="143" y="0"/>
                    <a:pt x="450" y="0"/>
                  </a:cubicBezTo>
                  <a:lnTo>
                    <a:pt x="450" y="0"/>
                  </a:lnTo>
                  <a:cubicBezTo>
                    <a:pt x="634" y="0"/>
                    <a:pt x="797" y="164"/>
                    <a:pt x="797" y="347"/>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90"/>
            <p:cNvSpPr/>
            <p:nvPr/>
          </p:nvSpPr>
          <p:spPr>
            <a:xfrm>
              <a:off x="951150" y="1702613"/>
              <a:ext cx="17375" cy="17925"/>
            </a:xfrm>
            <a:custGeom>
              <a:rect b="b" l="l" r="r" t="t"/>
              <a:pathLst>
                <a:path extrusionOk="0" fill="none" h="717" w="695">
                  <a:moveTo>
                    <a:pt x="695" y="307"/>
                  </a:moveTo>
                  <a:cubicBezTo>
                    <a:pt x="695" y="573"/>
                    <a:pt x="388" y="716"/>
                    <a:pt x="184" y="512"/>
                  </a:cubicBezTo>
                  <a:cubicBezTo>
                    <a:pt x="0" y="328"/>
                    <a:pt x="143" y="1"/>
                    <a:pt x="409" y="1"/>
                  </a:cubicBezTo>
                  <a:cubicBezTo>
                    <a:pt x="572" y="1"/>
                    <a:pt x="695" y="144"/>
                    <a:pt x="695" y="307"/>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90"/>
            <p:cNvSpPr/>
            <p:nvPr/>
          </p:nvSpPr>
          <p:spPr>
            <a:xfrm>
              <a:off x="1013475" y="1511063"/>
              <a:ext cx="14825" cy="14825"/>
            </a:xfrm>
            <a:custGeom>
              <a:rect b="b" l="l" r="r" t="t"/>
              <a:pathLst>
                <a:path extrusionOk="0" fill="none" h="593" w="593">
                  <a:moveTo>
                    <a:pt x="593" y="266"/>
                  </a:moveTo>
                  <a:cubicBezTo>
                    <a:pt x="593" y="491"/>
                    <a:pt x="327" y="593"/>
                    <a:pt x="164" y="450"/>
                  </a:cubicBezTo>
                  <a:cubicBezTo>
                    <a:pt x="0" y="286"/>
                    <a:pt x="123" y="0"/>
                    <a:pt x="347" y="0"/>
                  </a:cubicBezTo>
                  <a:cubicBezTo>
                    <a:pt x="490" y="0"/>
                    <a:pt x="593" y="123"/>
                    <a:pt x="593" y="26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90"/>
            <p:cNvSpPr/>
            <p:nvPr/>
          </p:nvSpPr>
          <p:spPr>
            <a:xfrm>
              <a:off x="1096725" y="1598413"/>
              <a:ext cx="10750" cy="10750"/>
            </a:xfrm>
            <a:custGeom>
              <a:rect b="b" l="l" r="r" t="t"/>
              <a:pathLst>
                <a:path extrusionOk="0" fill="none" h="430" w="430">
                  <a:moveTo>
                    <a:pt x="430" y="225"/>
                  </a:moveTo>
                  <a:cubicBezTo>
                    <a:pt x="430" y="348"/>
                    <a:pt x="328" y="430"/>
                    <a:pt x="205" y="430"/>
                  </a:cubicBezTo>
                  <a:cubicBezTo>
                    <a:pt x="83" y="430"/>
                    <a:pt x="1" y="327"/>
                    <a:pt x="1" y="225"/>
                  </a:cubicBezTo>
                  <a:cubicBezTo>
                    <a:pt x="1" y="103"/>
                    <a:pt x="83" y="0"/>
                    <a:pt x="205" y="0"/>
                  </a:cubicBezTo>
                  <a:cubicBezTo>
                    <a:pt x="328" y="0"/>
                    <a:pt x="409" y="103"/>
                    <a:pt x="430" y="22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90"/>
            <p:cNvSpPr/>
            <p:nvPr/>
          </p:nvSpPr>
          <p:spPr>
            <a:xfrm>
              <a:off x="1245400" y="1670963"/>
              <a:ext cx="17375" cy="17375"/>
            </a:xfrm>
            <a:custGeom>
              <a:rect b="b" l="l" r="r" t="t"/>
              <a:pathLst>
                <a:path extrusionOk="0" fill="none" h="695" w="695">
                  <a:moveTo>
                    <a:pt x="695" y="307"/>
                  </a:moveTo>
                  <a:cubicBezTo>
                    <a:pt x="695" y="572"/>
                    <a:pt x="368" y="695"/>
                    <a:pt x="184" y="511"/>
                  </a:cubicBezTo>
                  <a:cubicBezTo>
                    <a:pt x="0" y="327"/>
                    <a:pt x="123" y="0"/>
                    <a:pt x="409" y="0"/>
                  </a:cubicBezTo>
                  <a:lnTo>
                    <a:pt x="409" y="0"/>
                  </a:lnTo>
                  <a:cubicBezTo>
                    <a:pt x="572" y="0"/>
                    <a:pt x="695" y="123"/>
                    <a:pt x="695" y="28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90"/>
            <p:cNvSpPr/>
            <p:nvPr/>
          </p:nvSpPr>
          <p:spPr>
            <a:xfrm>
              <a:off x="1303125" y="1786413"/>
              <a:ext cx="30150" cy="29650"/>
            </a:xfrm>
            <a:custGeom>
              <a:rect b="b" l="l" r="r" t="t"/>
              <a:pathLst>
                <a:path extrusionOk="0" fill="none" h="1186" w="1206">
                  <a:moveTo>
                    <a:pt x="1206" y="511"/>
                  </a:moveTo>
                  <a:cubicBezTo>
                    <a:pt x="1206" y="961"/>
                    <a:pt x="654" y="1185"/>
                    <a:pt x="327" y="858"/>
                  </a:cubicBezTo>
                  <a:cubicBezTo>
                    <a:pt x="0" y="531"/>
                    <a:pt x="245" y="0"/>
                    <a:pt x="695" y="0"/>
                  </a:cubicBezTo>
                  <a:cubicBezTo>
                    <a:pt x="981" y="0"/>
                    <a:pt x="1206" y="225"/>
                    <a:pt x="1206" y="51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90"/>
            <p:cNvSpPr/>
            <p:nvPr/>
          </p:nvSpPr>
          <p:spPr>
            <a:xfrm>
              <a:off x="1055875" y="1681688"/>
              <a:ext cx="23525" cy="23525"/>
            </a:xfrm>
            <a:custGeom>
              <a:rect b="b" l="l" r="r" t="t"/>
              <a:pathLst>
                <a:path extrusionOk="0" fill="none" h="941" w="941">
                  <a:moveTo>
                    <a:pt x="940" y="470"/>
                  </a:moveTo>
                  <a:cubicBezTo>
                    <a:pt x="940" y="736"/>
                    <a:pt x="736" y="940"/>
                    <a:pt x="470" y="940"/>
                  </a:cubicBezTo>
                  <a:cubicBezTo>
                    <a:pt x="225" y="940"/>
                    <a:pt x="0" y="736"/>
                    <a:pt x="0" y="470"/>
                  </a:cubicBezTo>
                  <a:cubicBezTo>
                    <a:pt x="0" y="204"/>
                    <a:pt x="225" y="0"/>
                    <a:pt x="470" y="0"/>
                  </a:cubicBezTo>
                  <a:cubicBezTo>
                    <a:pt x="736" y="0"/>
                    <a:pt x="940" y="204"/>
                    <a:pt x="940" y="470"/>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90"/>
            <p:cNvSpPr/>
            <p:nvPr/>
          </p:nvSpPr>
          <p:spPr>
            <a:xfrm>
              <a:off x="1006300" y="1790488"/>
              <a:ext cx="19950" cy="19950"/>
            </a:xfrm>
            <a:custGeom>
              <a:rect b="b" l="l" r="r" t="t"/>
              <a:pathLst>
                <a:path extrusionOk="0" fill="none" h="798" w="798">
                  <a:moveTo>
                    <a:pt x="798" y="348"/>
                  </a:moveTo>
                  <a:cubicBezTo>
                    <a:pt x="798" y="634"/>
                    <a:pt x="430" y="798"/>
                    <a:pt x="205" y="593"/>
                  </a:cubicBezTo>
                  <a:cubicBezTo>
                    <a:pt x="1" y="368"/>
                    <a:pt x="144" y="1"/>
                    <a:pt x="451" y="1"/>
                  </a:cubicBezTo>
                  <a:lnTo>
                    <a:pt x="451" y="1"/>
                  </a:lnTo>
                  <a:cubicBezTo>
                    <a:pt x="634" y="1"/>
                    <a:pt x="798" y="144"/>
                    <a:pt x="798" y="348"/>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90"/>
            <p:cNvSpPr/>
            <p:nvPr/>
          </p:nvSpPr>
          <p:spPr>
            <a:xfrm>
              <a:off x="954200" y="1628563"/>
              <a:ext cx="25050" cy="25050"/>
            </a:xfrm>
            <a:custGeom>
              <a:rect b="b" l="l" r="r" t="t"/>
              <a:pathLst>
                <a:path extrusionOk="0" fill="none" h="1002" w="1002">
                  <a:moveTo>
                    <a:pt x="1002" y="429"/>
                  </a:moveTo>
                  <a:cubicBezTo>
                    <a:pt x="1002" y="797"/>
                    <a:pt x="532" y="1001"/>
                    <a:pt x="266" y="715"/>
                  </a:cubicBezTo>
                  <a:cubicBezTo>
                    <a:pt x="1" y="450"/>
                    <a:pt x="185" y="0"/>
                    <a:pt x="573" y="0"/>
                  </a:cubicBezTo>
                  <a:cubicBezTo>
                    <a:pt x="818" y="0"/>
                    <a:pt x="1002" y="184"/>
                    <a:pt x="1002" y="42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90"/>
            <p:cNvSpPr/>
            <p:nvPr/>
          </p:nvSpPr>
          <p:spPr>
            <a:xfrm>
              <a:off x="1156500" y="1496238"/>
              <a:ext cx="14850" cy="14850"/>
            </a:xfrm>
            <a:custGeom>
              <a:rect b="b" l="l" r="r" t="t"/>
              <a:pathLst>
                <a:path extrusionOk="0" fill="none" h="594" w="594">
                  <a:moveTo>
                    <a:pt x="593" y="266"/>
                  </a:moveTo>
                  <a:cubicBezTo>
                    <a:pt x="593" y="491"/>
                    <a:pt x="307" y="593"/>
                    <a:pt x="144" y="430"/>
                  </a:cubicBezTo>
                  <a:cubicBezTo>
                    <a:pt x="1" y="266"/>
                    <a:pt x="103" y="1"/>
                    <a:pt x="328" y="1"/>
                  </a:cubicBezTo>
                  <a:cubicBezTo>
                    <a:pt x="471" y="1"/>
                    <a:pt x="593" y="123"/>
                    <a:pt x="593" y="266"/>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 name="Google Shape;919;p90"/>
          <p:cNvSpPr/>
          <p:nvPr/>
        </p:nvSpPr>
        <p:spPr>
          <a:xfrm>
            <a:off x="1501192" y="14121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90"/>
          <p:cNvSpPr/>
          <p:nvPr/>
        </p:nvSpPr>
        <p:spPr>
          <a:xfrm>
            <a:off x="2600868" y="691897"/>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 name="Google Shape;921;p90"/>
          <p:cNvGrpSpPr/>
          <p:nvPr/>
        </p:nvGrpSpPr>
        <p:grpSpPr>
          <a:xfrm>
            <a:off x="6592055" y="4001105"/>
            <a:ext cx="528916" cy="535303"/>
            <a:chOff x="-1988450" y="2592438"/>
            <a:chExt cx="550725" cy="557375"/>
          </a:xfrm>
        </p:grpSpPr>
        <p:sp>
          <p:nvSpPr>
            <p:cNvPr id="922" name="Google Shape;922;p90"/>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90"/>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90"/>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90"/>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90"/>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90"/>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rgbClr val="000000"/>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 name="Google Shape;928;p90"/>
          <p:cNvSpPr/>
          <p:nvPr/>
        </p:nvSpPr>
        <p:spPr>
          <a:xfrm>
            <a:off x="7179692" y="38139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90"/>
          <p:cNvSpPr/>
          <p:nvPr/>
        </p:nvSpPr>
        <p:spPr>
          <a:xfrm>
            <a:off x="8227693" y="35572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90"/>
          <p:cNvSpPr/>
          <p:nvPr/>
        </p:nvSpPr>
        <p:spPr>
          <a:xfrm>
            <a:off x="7711192" y="44141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90"/>
          <p:cNvSpPr/>
          <p:nvPr/>
        </p:nvSpPr>
        <p:spPr>
          <a:xfrm>
            <a:off x="8098490" y="31604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2" name="Google Shape;932;p90"/>
          <p:cNvCxnSpPr>
            <a:stCxn id="933"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934" name="Google Shape;934;p90"/>
          <p:cNvCxnSpPr>
            <a:endCxn id="935"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936" name="Google Shape;936;p90"/>
          <p:cNvSpPr txBox="1"/>
          <p:nvPr>
            <p:ph type="title"/>
          </p:nvPr>
        </p:nvSpPr>
        <p:spPr>
          <a:xfrm>
            <a:off x="777629" y="4727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937" name="Google Shape;937;p90"/>
          <p:cNvSpPr txBox="1"/>
          <p:nvPr>
            <p:ph idx="2" type="title"/>
          </p:nvPr>
        </p:nvSpPr>
        <p:spPr>
          <a:xfrm>
            <a:off x="7486175" y="47515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7_1">
    <p:spTree>
      <p:nvGrpSpPr>
        <p:cNvPr id="938" name="Shape 938"/>
        <p:cNvGrpSpPr/>
        <p:nvPr/>
      </p:nvGrpSpPr>
      <p:grpSpPr>
        <a:xfrm>
          <a:off x="0" y="0"/>
          <a:ext cx="0" cy="0"/>
          <a:chOff x="0" y="0"/>
          <a:chExt cx="0" cy="0"/>
        </a:xfrm>
      </p:grpSpPr>
      <p:cxnSp>
        <p:nvCxnSpPr>
          <p:cNvPr id="939" name="Google Shape;939;p91"/>
          <p:cNvCxnSpPr>
            <a:stCxn id="940"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941" name="Google Shape;941;p91"/>
          <p:cNvCxnSpPr>
            <a:endCxn id="942"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943" name="Google Shape;943;p91"/>
          <p:cNvSpPr txBox="1"/>
          <p:nvPr>
            <p:ph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944" name="Google Shape;944;p91"/>
          <p:cNvSpPr txBox="1"/>
          <p:nvPr>
            <p:ph idx="2"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48" name="Shape 948"/>
        <p:cNvGrpSpPr/>
        <p:nvPr/>
      </p:nvGrpSpPr>
      <p:grpSpPr>
        <a:xfrm>
          <a:off x="0" y="0"/>
          <a:ext cx="0" cy="0"/>
          <a:chOff x="0" y="0"/>
          <a:chExt cx="0" cy="0"/>
        </a:xfrm>
      </p:grpSpPr>
      <p:sp>
        <p:nvSpPr>
          <p:cNvPr id="949" name="Google Shape;949;p93"/>
          <p:cNvSpPr txBox="1"/>
          <p:nvPr>
            <p:ph type="ctrTitle"/>
          </p:nvPr>
        </p:nvSpPr>
        <p:spPr>
          <a:xfrm>
            <a:off x="4559896" y="1330150"/>
            <a:ext cx="3617700" cy="167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4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50" name="Google Shape;950;p93"/>
          <p:cNvSpPr txBox="1"/>
          <p:nvPr>
            <p:ph idx="1" type="subTitle"/>
          </p:nvPr>
        </p:nvSpPr>
        <p:spPr>
          <a:xfrm>
            <a:off x="4559896" y="3221288"/>
            <a:ext cx="3617700" cy="2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951" name="Google Shape;951;p9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952" name="Google Shape;952;p93"/>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953" name="Google Shape;953;p93"/>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954" name="Google Shape;954;p93"/>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55" name="Shape 955"/>
        <p:cNvGrpSpPr/>
        <p:nvPr/>
      </p:nvGrpSpPr>
      <p:grpSpPr>
        <a:xfrm>
          <a:off x="0" y="0"/>
          <a:ext cx="0" cy="0"/>
          <a:chOff x="0" y="0"/>
          <a:chExt cx="0" cy="0"/>
        </a:xfrm>
      </p:grpSpPr>
      <p:sp>
        <p:nvSpPr>
          <p:cNvPr id="956" name="Google Shape;956;p94"/>
          <p:cNvSpPr txBox="1"/>
          <p:nvPr>
            <p:ph type="title"/>
          </p:nvPr>
        </p:nvSpPr>
        <p:spPr>
          <a:xfrm>
            <a:off x="4560000" y="2422857"/>
            <a:ext cx="3617700" cy="71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57" name="Google Shape;957;p94"/>
          <p:cNvSpPr txBox="1"/>
          <p:nvPr>
            <p:ph hasCustomPrompt="1" idx="2" type="title"/>
          </p:nvPr>
        </p:nvSpPr>
        <p:spPr>
          <a:xfrm>
            <a:off x="7208900" y="1643715"/>
            <a:ext cx="968700" cy="50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36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958" name="Google Shape;958;p94"/>
          <p:cNvSpPr txBox="1"/>
          <p:nvPr>
            <p:ph idx="1" type="subTitle"/>
          </p:nvPr>
        </p:nvSpPr>
        <p:spPr>
          <a:xfrm>
            <a:off x="4559896" y="3410236"/>
            <a:ext cx="3617700" cy="2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959" name="Google Shape;959;p94"/>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960" name="Google Shape;960;p94"/>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961" name="Google Shape;961;p94"/>
          <p:cNvSpPr txBox="1"/>
          <p:nvPr>
            <p:ph idx="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962" name="Google Shape;962;p94"/>
          <p:cNvSpPr txBox="1"/>
          <p:nvPr>
            <p:ph idx="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8" name="Shape 68"/>
        <p:cNvGrpSpPr/>
        <p:nvPr/>
      </p:nvGrpSpPr>
      <p:grpSpPr>
        <a:xfrm>
          <a:off x="0" y="0"/>
          <a:ext cx="0" cy="0"/>
          <a:chOff x="0" y="0"/>
          <a:chExt cx="0" cy="0"/>
        </a:xfrm>
      </p:grpSpPr>
      <p:sp>
        <p:nvSpPr>
          <p:cNvPr id="69" name="Google Shape;69;p10"/>
          <p:cNvSpPr txBox="1"/>
          <p:nvPr>
            <p:ph type="title"/>
          </p:nvPr>
        </p:nvSpPr>
        <p:spPr>
          <a:xfrm>
            <a:off x="797700" y="3325911"/>
            <a:ext cx="4287000" cy="12447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70" name="Google Shape;70;p10"/>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71" name="Google Shape;71;p10"/>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72" name="Google Shape;72;p10"/>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73" name="Google Shape;73;p10"/>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63" name="Shape 963"/>
        <p:cNvGrpSpPr/>
        <p:nvPr/>
      </p:nvGrpSpPr>
      <p:grpSpPr>
        <a:xfrm>
          <a:off x="0" y="0"/>
          <a:ext cx="0" cy="0"/>
          <a:chOff x="0" y="0"/>
          <a:chExt cx="0" cy="0"/>
        </a:xfrm>
      </p:grpSpPr>
      <p:sp>
        <p:nvSpPr>
          <p:cNvPr id="964" name="Google Shape;964;p95"/>
          <p:cNvSpPr txBox="1"/>
          <p:nvPr>
            <p:ph idx="1" type="subTitle"/>
          </p:nvPr>
        </p:nvSpPr>
        <p:spPr>
          <a:xfrm>
            <a:off x="714300" y="1233550"/>
            <a:ext cx="7715400" cy="33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200"/>
              <a:buFont typeface="Anaheim"/>
              <a:buAutoNum type="arabicPeriod"/>
              <a:defRPr sz="11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p:txBody>
      </p:sp>
      <p:sp>
        <p:nvSpPr>
          <p:cNvPr id="965" name="Google Shape;965;p95"/>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966" name="Google Shape;966;p95"/>
          <p:cNvCxnSpPr>
            <a:stCxn id="967" idx="3"/>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968" name="Google Shape;968;p95"/>
          <p:cNvCxnSpPr>
            <a:endCxn id="969" idx="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970" name="Google Shape;970;p95"/>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971" name="Google Shape;971;p95"/>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72" name="Shape 972"/>
        <p:cNvGrpSpPr/>
        <p:nvPr/>
      </p:nvGrpSpPr>
      <p:grpSpPr>
        <a:xfrm>
          <a:off x="0" y="0"/>
          <a:ext cx="0" cy="0"/>
          <a:chOff x="0" y="0"/>
          <a:chExt cx="0" cy="0"/>
        </a:xfrm>
      </p:grpSpPr>
      <p:sp>
        <p:nvSpPr>
          <p:cNvPr id="973" name="Google Shape;973;p96"/>
          <p:cNvSpPr txBox="1"/>
          <p:nvPr>
            <p:ph type="title"/>
          </p:nvPr>
        </p:nvSpPr>
        <p:spPr>
          <a:xfrm>
            <a:off x="4829750" y="2669178"/>
            <a:ext cx="2308500" cy="3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974" name="Google Shape;974;p96"/>
          <p:cNvSpPr txBox="1"/>
          <p:nvPr>
            <p:ph idx="1" type="subTitle"/>
          </p:nvPr>
        </p:nvSpPr>
        <p:spPr>
          <a:xfrm>
            <a:off x="4829750" y="3058380"/>
            <a:ext cx="2308500" cy="799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5" name="Google Shape;975;p96"/>
          <p:cNvSpPr txBox="1"/>
          <p:nvPr>
            <p:ph idx="2" type="title"/>
          </p:nvPr>
        </p:nvSpPr>
        <p:spPr>
          <a:xfrm>
            <a:off x="4829761" y="1235428"/>
            <a:ext cx="2308500" cy="3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976" name="Google Shape;976;p96"/>
          <p:cNvSpPr txBox="1"/>
          <p:nvPr>
            <p:ph idx="3" type="subTitle"/>
          </p:nvPr>
        </p:nvSpPr>
        <p:spPr>
          <a:xfrm>
            <a:off x="4829761" y="1624630"/>
            <a:ext cx="2308500" cy="799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7" name="Google Shape;977;p96"/>
          <p:cNvSpPr txBox="1"/>
          <p:nvPr>
            <p:ph idx="4" type="title"/>
          </p:nvPr>
        </p:nvSpPr>
        <p:spPr>
          <a:xfrm>
            <a:off x="714300" y="537275"/>
            <a:ext cx="2949900" cy="985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78" name="Google Shape;978;p96"/>
          <p:cNvSpPr txBox="1"/>
          <p:nvPr>
            <p:ph idx="5"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979" name="Google Shape;979;p96"/>
          <p:cNvSpPr txBox="1"/>
          <p:nvPr>
            <p:ph idx="6"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cxnSp>
        <p:nvCxnSpPr>
          <p:cNvPr id="980" name="Google Shape;980;p96"/>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981" name="Google Shape;981;p96"/>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82" name="Shape 982"/>
        <p:cNvGrpSpPr/>
        <p:nvPr/>
      </p:nvGrpSpPr>
      <p:grpSpPr>
        <a:xfrm>
          <a:off x="0" y="0"/>
          <a:ext cx="0" cy="0"/>
          <a:chOff x="0" y="0"/>
          <a:chExt cx="0" cy="0"/>
        </a:xfrm>
      </p:grpSpPr>
      <p:sp>
        <p:nvSpPr>
          <p:cNvPr id="983" name="Google Shape;983;p97"/>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984" name="Google Shape;984;p97"/>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985" name="Google Shape;985;p97"/>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986" name="Google Shape;986;p97"/>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987" name="Google Shape;987;p97"/>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88" name="Shape 988"/>
        <p:cNvGrpSpPr/>
        <p:nvPr/>
      </p:nvGrpSpPr>
      <p:grpSpPr>
        <a:xfrm>
          <a:off x="0" y="0"/>
          <a:ext cx="0" cy="0"/>
          <a:chOff x="0" y="0"/>
          <a:chExt cx="0" cy="0"/>
        </a:xfrm>
      </p:grpSpPr>
      <p:sp>
        <p:nvSpPr>
          <p:cNvPr id="989" name="Google Shape;989;p98"/>
          <p:cNvSpPr txBox="1"/>
          <p:nvPr>
            <p:ph idx="1" type="subTitle"/>
          </p:nvPr>
        </p:nvSpPr>
        <p:spPr>
          <a:xfrm>
            <a:off x="714300" y="2052533"/>
            <a:ext cx="3789000" cy="210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Anaheim"/>
              <a:buChar char="●"/>
              <a:defRPr sz="1400"/>
            </a:lvl1pPr>
            <a:lvl2pPr lvl="1" rtl="0">
              <a:lnSpc>
                <a:spcPct val="100000"/>
              </a:lnSpc>
              <a:spcBef>
                <a:spcPts val="0"/>
              </a:spcBef>
              <a:spcAft>
                <a:spcPts val="0"/>
              </a:spcAft>
              <a:buClr>
                <a:srgbClr val="595959"/>
              </a:buClr>
              <a:buSzPts val="1400"/>
              <a:buFont typeface="Anaheim"/>
              <a:buChar char="○"/>
              <a:defRPr/>
            </a:lvl2pPr>
            <a:lvl3pPr lvl="2" rtl="0">
              <a:lnSpc>
                <a:spcPct val="100000"/>
              </a:lnSpc>
              <a:spcBef>
                <a:spcPts val="0"/>
              </a:spcBef>
              <a:spcAft>
                <a:spcPts val="0"/>
              </a:spcAft>
              <a:buClr>
                <a:srgbClr val="595959"/>
              </a:buClr>
              <a:buSzPts val="1400"/>
              <a:buFont typeface="Anaheim"/>
              <a:buChar char="■"/>
              <a:defRPr/>
            </a:lvl3pPr>
            <a:lvl4pPr lvl="3" rtl="0">
              <a:lnSpc>
                <a:spcPct val="100000"/>
              </a:lnSpc>
              <a:spcBef>
                <a:spcPts val="0"/>
              </a:spcBef>
              <a:spcAft>
                <a:spcPts val="0"/>
              </a:spcAft>
              <a:buClr>
                <a:srgbClr val="595959"/>
              </a:buClr>
              <a:buSzPts val="1400"/>
              <a:buFont typeface="Anaheim"/>
              <a:buChar char="●"/>
              <a:defRPr/>
            </a:lvl4pPr>
            <a:lvl5pPr lvl="4" rtl="0">
              <a:lnSpc>
                <a:spcPct val="100000"/>
              </a:lnSpc>
              <a:spcBef>
                <a:spcPts val="0"/>
              </a:spcBef>
              <a:spcAft>
                <a:spcPts val="0"/>
              </a:spcAft>
              <a:buClr>
                <a:srgbClr val="595959"/>
              </a:buClr>
              <a:buSzPts val="1400"/>
              <a:buFont typeface="Anaheim"/>
              <a:buChar char="○"/>
              <a:defRPr/>
            </a:lvl5pPr>
            <a:lvl6pPr lvl="5" rtl="0">
              <a:lnSpc>
                <a:spcPct val="100000"/>
              </a:lnSpc>
              <a:spcBef>
                <a:spcPts val="0"/>
              </a:spcBef>
              <a:spcAft>
                <a:spcPts val="0"/>
              </a:spcAft>
              <a:buClr>
                <a:srgbClr val="595959"/>
              </a:buClr>
              <a:buSzPts val="1400"/>
              <a:buFont typeface="Anaheim"/>
              <a:buChar char="■"/>
              <a:defRPr/>
            </a:lvl6pPr>
            <a:lvl7pPr lvl="6" rtl="0">
              <a:lnSpc>
                <a:spcPct val="100000"/>
              </a:lnSpc>
              <a:spcBef>
                <a:spcPts val="0"/>
              </a:spcBef>
              <a:spcAft>
                <a:spcPts val="0"/>
              </a:spcAft>
              <a:buClr>
                <a:srgbClr val="595959"/>
              </a:buClr>
              <a:buSzPts val="1400"/>
              <a:buFont typeface="Anaheim"/>
              <a:buChar char="●"/>
              <a:defRPr/>
            </a:lvl7pPr>
            <a:lvl8pPr lvl="7" rtl="0">
              <a:lnSpc>
                <a:spcPct val="100000"/>
              </a:lnSpc>
              <a:spcBef>
                <a:spcPts val="0"/>
              </a:spcBef>
              <a:spcAft>
                <a:spcPts val="0"/>
              </a:spcAft>
              <a:buClr>
                <a:srgbClr val="595959"/>
              </a:buClr>
              <a:buSzPts val="1400"/>
              <a:buFont typeface="Anaheim"/>
              <a:buChar char="○"/>
              <a:defRPr/>
            </a:lvl8pPr>
            <a:lvl9pPr lvl="8" rtl="0">
              <a:lnSpc>
                <a:spcPct val="100000"/>
              </a:lnSpc>
              <a:spcBef>
                <a:spcPts val="0"/>
              </a:spcBef>
              <a:spcAft>
                <a:spcPts val="0"/>
              </a:spcAft>
              <a:buClr>
                <a:srgbClr val="595959"/>
              </a:buClr>
              <a:buSzPts val="1400"/>
              <a:buFont typeface="Anaheim"/>
              <a:buChar char="■"/>
              <a:defRPr/>
            </a:lvl9pPr>
          </a:lstStyle>
          <a:p/>
        </p:txBody>
      </p:sp>
      <p:sp>
        <p:nvSpPr>
          <p:cNvPr id="990" name="Google Shape;990;p98"/>
          <p:cNvSpPr txBox="1"/>
          <p:nvPr>
            <p:ph type="title"/>
          </p:nvPr>
        </p:nvSpPr>
        <p:spPr>
          <a:xfrm>
            <a:off x="714300" y="864708"/>
            <a:ext cx="3634800" cy="1065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91" name="Google Shape;991;p98"/>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992" name="Google Shape;992;p98"/>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cxnSp>
        <p:nvCxnSpPr>
          <p:cNvPr id="993" name="Google Shape;993;p98"/>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994" name="Google Shape;994;p98"/>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95" name="Shape 995"/>
        <p:cNvGrpSpPr/>
        <p:nvPr/>
      </p:nvGrpSpPr>
      <p:grpSpPr>
        <a:xfrm>
          <a:off x="0" y="0"/>
          <a:ext cx="0" cy="0"/>
          <a:chOff x="0" y="0"/>
          <a:chExt cx="0" cy="0"/>
        </a:xfrm>
      </p:grpSpPr>
      <p:sp>
        <p:nvSpPr>
          <p:cNvPr id="996" name="Google Shape;996;p99"/>
          <p:cNvSpPr txBox="1"/>
          <p:nvPr>
            <p:ph type="title"/>
          </p:nvPr>
        </p:nvSpPr>
        <p:spPr>
          <a:xfrm>
            <a:off x="2005350" y="1016450"/>
            <a:ext cx="5133300" cy="286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997" name="Google Shape;997;p99"/>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998" name="Google Shape;998;p99"/>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999" name="Google Shape;999;p99"/>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000" name="Google Shape;1000;p99"/>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01" name="Shape 1001"/>
        <p:cNvGrpSpPr/>
        <p:nvPr/>
      </p:nvGrpSpPr>
      <p:grpSpPr>
        <a:xfrm>
          <a:off x="0" y="0"/>
          <a:ext cx="0" cy="0"/>
          <a:chOff x="0" y="0"/>
          <a:chExt cx="0" cy="0"/>
        </a:xfrm>
      </p:grpSpPr>
      <p:sp>
        <p:nvSpPr>
          <p:cNvPr id="1002" name="Google Shape;1002;p100"/>
          <p:cNvSpPr txBox="1"/>
          <p:nvPr>
            <p:ph type="title"/>
          </p:nvPr>
        </p:nvSpPr>
        <p:spPr>
          <a:xfrm>
            <a:off x="990175" y="1241200"/>
            <a:ext cx="3582000" cy="8892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3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03" name="Google Shape;1003;p100"/>
          <p:cNvSpPr txBox="1"/>
          <p:nvPr>
            <p:ph idx="1" type="subTitle"/>
          </p:nvPr>
        </p:nvSpPr>
        <p:spPr>
          <a:xfrm>
            <a:off x="990175" y="2213250"/>
            <a:ext cx="3518100" cy="136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1004" name="Google Shape;1004;p100"/>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005" name="Google Shape;1005;p100"/>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006" name="Google Shape;1006;p100"/>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007" name="Google Shape;1007;p100"/>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08" name="Shape 1008"/>
        <p:cNvGrpSpPr/>
        <p:nvPr/>
      </p:nvGrpSpPr>
      <p:grpSpPr>
        <a:xfrm>
          <a:off x="0" y="0"/>
          <a:ext cx="0" cy="0"/>
          <a:chOff x="0" y="0"/>
          <a:chExt cx="0" cy="0"/>
        </a:xfrm>
      </p:grpSpPr>
      <p:sp>
        <p:nvSpPr>
          <p:cNvPr id="1009" name="Google Shape;1009;p101"/>
          <p:cNvSpPr txBox="1"/>
          <p:nvPr>
            <p:ph type="title"/>
          </p:nvPr>
        </p:nvSpPr>
        <p:spPr>
          <a:xfrm>
            <a:off x="797700" y="3325911"/>
            <a:ext cx="4287000" cy="1244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10" name="Google Shape;1010;p101"/>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011" name="Google Shape;1011;p101"/>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012" name="Google Shape;1012;p101"/>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013" name="Google Shape;1013;p101"/>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14" name="Shape 1014"/>
        <p:cNvGrpSpPr/>
        <p:nvPr/>
      </p:nvGrpSpPr>
      <p:grpSpPr>
        <a:xfrm>
          <a:off x="0" y="0"/>
          <a:ext cx="0" cy="0"/>
          <a:chOff x="0" y="0"/>
          <a:chExt cx="0" cy="0"/>
        </a:xfrm>
      </p:grpSpPr>
      <p:sp>
        <p:nvSpPr>
          <p:cNvPr id="1015" name="Google Shape;1015;p102"/>
          <p:cNvSpPr txBox="1"/>
          <p:nvPr>
            <p:ph hasCustomPrompt="1" type="title"/>
          </p:nvPr>
        </p:nvSpPr>
        <p:spPr>
          <a:xfrm>
            <a:off x="1465050" y="1728425"/>
            <a:ext cx="6213900" cy="96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7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016" name="Google Shape;1016;p102"/>
          <p:cNvSpPr txBox="1"/>
          <p:nvPr>
            <p:ph idx="1" type="subTitle"/>
          </p:nvPr>
        </p:nvSpPr>
        <p:spPr>
          <a:xfrm>
            <a:off x="2558800" y="2898475"/>
            <a:ext cx="4015800" cy="44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1017" name="Google Shape;1017;p102"/>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cxnSp>
        <p:nvCxnSpPr>
          <p:cNvPr id="1018" name="Google Shape;1018;p102"/>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sp>
        <p:nvSpPr>
          <p:cNvPr id="1019" name="Google Shape;1019;p102"/>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020" name="Google Shape;1020;p102"/>
          <p:cNvSpPr txBox="1"/>
          <p:nvPr>
            <p:ph idx="3"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021" name="Shape 1021"/>
        <p:cNvGrpSpPr/>
        <p:nvPr/>
      </p:nvGrpSpPr>
      <p:grpSpPr>
        <a:xfrm>
          <a:off x="0" y="0"/>
          <a:ext cx="0" cy="0"/>
          <a:chOff x="0" y="0"/>
          <a:chExt cx="0" cy="0"/>
        </a:xfrm>
      </p:grpSpPr>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1022" name="Shape 1022"/>
        <p:cNvGrpSpPr/>
        <p:nvPr/>
      </p:nvGrpSpPr>
      <p:grpSpPr>
        <a:xfrm>
          <a:off x="0" y="0"/>
          <a:ext cx="0" cy="0"/>
          <a:chOff x="0" y="0"/>
          <a:chExt cx="0" cy="0"/>
        </a:xfrm>
      </p:grpSpPr>
      <p:sp>
        <p:nvSpPr>
          <p:cNvPr id="1023" name="Google Shape;1023;p104"/>
          <p:cNvSpPr txBox="1"/>
          <p:nvPr>
            <p:ph type="title"/>
          </p:nvPr>
        </p:nvSpPr>
        <p:spPr>
          <a:xfrm>
            <a:off x="5869400" y="549600"/>
            <a:ext cx="2560200" cy="106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24" name="Google Shape;1024;p104"/>
          <p:cNvSpPr txBox="1"/>
          <p:nvPr>
            <p:ph idx="2" type="title"/>
          </p:nvPr>
        </p:nvSpPr>
        <p:spPr>
          <a:xfrm>
            <a:off x="1959525" y="762750"/>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025" name="Google Shape;1025;p104"/>
          <p:cNvSpPr txBox="1"/>
          <p:nvPr>
            <p:ph idx="1" type="subTitle"/>
          </p:nvPr>
        </p:nvSpPr>
        <p:spPr>
          <a:xfrm>
            <a:off x="1959525" y="1151939"/>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26" name="Google Shape;1026;p104"/>
          <p:cNvSpPr txBox="1"/>
          <p:nvPr>
            <p:ph hasCustomPrompt="1" idx="3" type="title"/>
          </p:nvPr>
        </p:nvSpPr>
        <p:spPr>
          <a:xfrm>
            <a:off x="1078075" y="109470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1027" name="Google Shape;1027;p104"/>
          <p:cNvSpPr txBox="1"/>
          <p:nvPr>
            <p:ph idx="4" type="title"/>
          </p:nvPr>
        </p:nvSpPr>
        <p:spPr>
          <a:xfrm>
            <a:off x="1959525" y="2042145"/>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028" name="Google Shape;1028;p104"/>
          <p:cNvSpPr txBox="1"/>
          <p:nvPr>
            <p:ph idx="5" type="subTitle"/>
          </p:nvPr>
        </p:nvSpPr>
        <p:spPr>
          <a:xfrm>
            <a:off x="1959525" y="2431334"/>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29" name="Google Shape;1029;p104"/>
          <p:cNvSpPr txBox="1"/>
          <p:nvPr>
            <p:ph hasCustomPrompt="1" idx="6" type="title"/>
          </p:nvPr>
        </p:nvSpPr>
        <p:spPr>
          <a:xfrm>
            <a:off x="1078075" y="237409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sp>
        <p:nvSpPr>
          <p:cNvPr id="1030" name="Google Shape;1030;p104"/>
          <p:cNvSpPr txBox="1"/>
          <p:nvPr>
            <p:ph idx="7" type="title"/>
          </p:nvPr>
        </p:nvSpPr>
        <p:spPr>
          <a:xfrm>
            <a:off x="1959525" y="3321540"/>
            <a:ext cx="2307300" cy="368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2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031" name="Google Shape;1031;p104"/>
          <p:cNvSpPr txBox="1"/>
          <p:nvPr>
            <p:ph idx="8" type="subTitle"/>
          </p:nvPr>
        </p:nvSpPr>
        <p:spPr>
          <a:xfrm>
            <a:off x="1959525" y="3710729"/>
            <a:ext cx="2307300" cy="51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32" name="Google Shape;1032;p104"/>
          <p:cNvSpPr txBox="1"/>
          <p:nvPr>
            <p:ph hasCustomPrompt="1" idx="9" type="title"/>
          </p:nvPr>
        </p:nvSpPr>
        <p:spPr>
          <a:xfrm>
            <a:off x="1078075" y="3653480"/>
            <a:ext cx="719100" cy="4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a:r>
              <a:t>xx%</a:t>
            </a:r>
          </a:p>
        </p:txBody>
      </p:sp>
      <p:cxnSp>
        <p:nvCxnSpPr>
          <p:cNvPr id="1033" name="Google Shape;1033;p104"/>
          <p:cNvCxnSpPr/>
          <p:nvPr/>
        </p:nvCxnSpPr>
        <p:spPr>
          <a:xfrm>
            <a:off x="1390725" y="430650"/>
            <a:ext cx="7032300" cy="0"/>
          </a:xfrm>
          <a:prstGeom prst="straightConnector1">
            <a:avLst/>
          </a:prstGeom>
          <a:noFill/>
          <a:ln cap="flat" cmpd="sng" w="9525">
            <a:solidFill>
              <a:schemeClr val="dk2"/>
            </a:solidFill>
            <a:prstDash val="solid"/>
            <a:round/>
            <a:headEnd len="med" w="med" type="none"/>
            <a:tailEnd len="med" w="med" type="none"/>
          </a:ln>
        </p:spPr>
      </p:cxnSp>
      <p:cxnSp>
        <p:nvCxnSpPr>
          <p:cNvPr id="1034" name="Google Shape;1034;p104"/>
          <p:cNvCxnSpPr/>
          <p:nvPr/>
        </p:nvCxnSpPr>
        <p:spPr>
          <a:xfrm>
            <a:off x="723675" y="4712850"/>
            <a:ext cx="6598200" cy="0"/>
          </a:xfrm>
          <a:prstGeom prst="straightConnector1">
            <a:avLst/>
          </a:prstGeom>
          <a:noFill/>
          <a:ln cap="flat" cmpd="sng" w="9525">
            <a:solidFill>
              <a:schemeClr val="dk2"/>
            </a:solidFill>
            <a:prstDash val="solid"/>
            <a:round/>
            <a:headEnd len="med" w="med" type="none"/>
            <a:tailEnd len="med" w="med" type="none"/>
          </a:ln>
        </p:spPr>
      </p:cxnSp>
      <p:sp>
        <p:nvSpPr>
          <p:cNvPr id="1035" name="Google Shape;1035;p104"/>
          <p:cNvSpPr txBox="1"/>
          <p:nvPr>
            <p:ph idx="13" type="title"/>
          </p:nvPr>
        </p:nvSpPr>
        <p:spPr>
          <a:xfrm>
            <a:off x="625229" y="320375"/>
            <a:ext cx="795300" cy="2274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
        <p:nvSpPr>
          <p:cNvPr id="1036" name="Google Shape;1036;p104"/>
          <p:cNvSpPr txBox="1"/>
          <p:nvPr>
            <p:ph idx="14" type="title"/>
          </p:nvPr>
        </p:nvSpPr>
        <p:spPr>
          <a:xfrm>
            <a:off x="7333775" y="4599150"/>
            <a:ext cx="1176000" cy="227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Font typeface="Barlow Semi Condensed SemiBold"/>
              <a:buNone/>
              <a:defRPr b="1" sz="1000">
                <a:latin typeface="Barlow Semi Condensed"/>
                <a:ea typeface="Barlow Semi Condensed"/>
                <a:cs typeface="Barlow Semi Condensed"/>
                <a:sym typeface="Barlow Semi Condensed"/>
              </a:defRPr>
            </a:lvl1pPr>
            <a:lvl2pPr lvl="1"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2pPr>
            <a:lvl3pPr lvl="2"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3pPr>
            <a:lvl4pPr lvl="3"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4pPr>
            <a:lvl5pPr lvl="4"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5pPr>
            <a:lvl6pPr lvl="5"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6pPr>
            <a:lvl7pPr lvl="6"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7pPr>
            <a:lvl8pPr lvl="7"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8pPr>
            <a:lvl9pPr lvl="8" rtl="0" algn="r">
              <a:spcBef>
                <a:spcPts val="0"/>
              </a:spcBef>
              <a:spcAft>
                <a:spcPts val="0"/>
              </a:spcAft>
              <a:buSzPts val="1400"/>
              <a:buFont typeface="Barlow Semi Condensed SemiBold"/>
              <a:buNone/>
              <a:defRPr sz="1400">
                <a:latin typeface="Barlow Semi Condensed SemiBold"/>
                <a:ea typeface="Barlow Semi Condensed SemiBold"/>
                <a:cs typeface="Barlow Semi Condensed SemiBold"/>
                <a:sym typeface="Barlow Semi Condensed SemiBold"/>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3.xml"/><Relationship Id="rId11" Type="http://schemas.openxmlformats.org/officeDocument/2006/relationships/slideLayout" Target="../slideLayouts/slideLayout34.xml"/><Relationship Id="rId22" Type="http://schemas.openxmlformats.org/officeDocument/2006/relationships/slideLayout" Target="../slideLayouts/slideLayout45.xml"/><Relationship Id="rId10" Type="http://schemas.openxmlformats.org/officeDocument/2006/relationships/slideLayout" Target="../slideLayouts/slideLayout33.xml"/><Relationship Id="rId21" Type="http://schemas.openxmlformats.org/officeDocument/2006/relationships/slideLayout" Target="../slideLayouts/slideLayout44.xml"/><Relationship Id="rId13" Type="http://schemas.openxmlformats.org/officeDocument/2006/relationships/slideLayout" Target="../slideLayouts/slideLayout36.xml"/><Relationship Id="rId12" Type="http://schemas.openxmlformats.org/officeDocument/2006/relationships/slideLayout" Target="../slideLayouts/slideLayout35.xml"/><Relationship Id="rId23" Type="http://schemas.openxmlformats.org/officeDocument/2006/relationships/theme" Target="../theme/theme3.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5" Type="http://schemas.openxmlformats.org/officeDocument/2006/relationships/slideLayout" Target="../slideLayouts/slideLayout38.xml"/><Relationship Id="rId14" Type="http://schemas.openxmlformats.org/officeDocument/2006/relationships/slideLayout" Target="../slideLayouts/slideLayout37.xml"/><Relationship Id="rId17" Type="http://schemas.openxmlformats.org/officeDocument/2006/relationships/slideLayout" Target="../slideLayouts/slideLayout40.xml"/><Relationship Id="rId16" Type="http://schemas.openxmlformats.org/officeDocument/2006/relationships/slideLayout" Target="../slideLayouts/slideLayout39.xml"/><Relationship Id="rId5" Type="http://schemas.openxmlformats.org/officeDocument/2006/relationships/slideLayout" Target="../slideLayouts/slideLayout28.xml"/><Relationship Id="rId19" Type="http://schemas.openxmlformats.org/officeDocument/2006/relationships/slideLayout" Target="../slideLayouts/slideLayout42.xml"/><Relationship Id="rId6" Type="http://schemas.openxmlformats.org/officeDocument/2006/relationships/slideLayout" Target="../slideLayouts/slideLayout29.xml"/><Relationship Id="rId18" Type="http://schemas.openxmlformats.org/officeDocument/2006/relationships/slideLayout" Target="../slideLayouts/slideLayout41.xml"/><Relationship Id="rId7" Type="http://schemas.openxmlformats.org/officeDocument/2006/relationships/slideLayout" Target="../slideLayouts/slideLayout30.xml"/><Relationship Id="rId8"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65.xml"/><Relationship Id="rId11" Type="http://schemas.openxmlformats.org/officeDocument/2006/relationships/slideLayout" Target="../slideLayouts/slideLayout56.xml"/><Relationship Id="rId22" Type="http://schemas.openxmlformats.org/officeDocument/2006/relationships/theme" Target="../theme/theme5.xml"/><Relationship Id="rId10" Type="http://schemas.openxmlformats.org/officeDocument/2006/relationships/slideLayout" Target="../slideLayouts/slideLayout55.xml"/><Relationship Id="rId21" Type="http://schemas.openxmlformats.org/officeDocument/2006/relationships/slideLayout" Target="../slideLayouts/slideLayout66.xml"/><Relationship Id="rId13" Type="http://schemas.openxmlformats.org/officeDocument/2006/relationships/slideLayout" Target="../slideLayouts/slideLayout58.xml"/><Relationship Id="rId12" Type="http://schemas.openxmlformats.org/officeDocument/2006/relationships/slideLayout" Target="../slideLayouts/slideLayout57.xml"/><Relationship Id="rId1" Type="http://schemas.openxmlformats.org/officeDocument/2006/relationships/slideLayout" Target="../slideLayouts/slideLayout46.xml"/><Relationship Id="rId2" Type="http://schemas.openxmlformats.org/officeDocument/2006/relationships/slideLayout" Target="../slideLayouts/slideLayout47.xml"/><Relationship Id="rId3" Type="http://schemas.openxmlformats.org/officeDocument/2006/relationships/slideLayout" Target="../slideLayouts/slideLayout48.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5" Type="http://schemas.openxmlformats.org/officeDocument/2006/relationships/slideLayout" Target="../slideLayouts/slideLayout60.xml"/><Relationship Id="rId14" Type="http://schemas.openxmlformats.org/officeDocument/2006/relationships/slideLayout" Target="../slideLayouts/slideLayout59.xml"/><Relationship Id="rId17" Type="http://schemas.openxmlformats.org/officeDocument/2006/relationships/slideLayout" Target="../slideLayouts/slideLayout62.xml"/><Relationship Id="rId16" Type="http://schemas.openxmlformats.org/officeDocument/2006/relationships/slideLayout" Target="../slideLayouts/slideLayout61.xml"/><Relationship Id="rId5" Type="http://schemas.openxmlformats.org/officeDocument/2006/relationships/slideLayout" Target="../slideLayouts/slideLayout50.xml"/><Relationship Id="rId19" Type="http://schemas.openxmlformats.org/officeDocument/2006/relationships/slideLayout" Target="../slideLayouts/slideLayout64.xml"/><Relationship Id="rId6" Type="http://schemas.openxmlformats.org/officeDocument/2006/relationships/slideLayout" Target="../slideLayouts/slideLayout51.xml"/><Relationship Id="rId18" Type="http://schemas.openxmlformats.org/officeDocument/2006/relationships/slideLayout" Target="../slideLayouts/slideLayout63.xml"/><Relationship Id="rId7" Type="http://schemas.openxmlformats.org/officeDocument/2006/relationships/slideLayout" Target="../slideLayouts/slideLayout52.xml"/><Relationship Id="rId8" Type="http://schemas.openxmlformats.org/officeDocument/2006/relationships/slideLayout" Target="../slideLayouts/slideLayout53.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86.xml"/><Relationship Id="rId11" Type="http://schemas.openxmlformats.org/officeDocument/2006/relationships/slideLayout" Target="../slideLayouts/slideLayout77.xml"/><Relationship Id="rId22" Type="http://schemas.openxmlformats.org/officeDocument/2006/relationships/theme" Target="../theme/theme1.xml"/><Relationship Id="rId10" Type="http://schemas.openxmlformats.org/officeDocument/2006/relationships/slideLayout" Target="../slideLayouts/slideLayout76.xml"/><Relationship Id="rId21" Type="http://schemas.openxmlformats.org/officeDocument/2006/relationships/slideLayout" Target="../slideLayouts/slideLayout87.xml"/><Relationship Id="rId13" Type="http://schemas.openxmlformats.org/officeDocument/2006/relationships/slideLayout" Target="../slideLayouts/slideLayout79.xml"/><Relationship Id="rId12" Type="http://schemas.openxmlformats.org/officeDocument/2006/relationships/slideLayout" Target="../slideLayouts/slideLayout78.xml"/><Relationship Id="rId1" Type="http://schemas.openxmlformats.org/officeDocument/2006/relationships/slideLayout" Target="../slideLayouts/slideLayout67.xml"/><Relationship Id="rId2" Type="http://schemas.openxmlformats.org/officeDocument/2006/relationships/slideLayout" Target="../slideLayouts/slideLayout68.xml"/><Relationship Id="rId3" Type="http://schemas.openxmlformats.org/officeDocument/2006/relationships/slideLayout" Target="../slideLayouts/slideLayout69.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5" Type="http://schemas.openxmlformats.org/officeDocument/2006/relationships/slideLayout" Target="../slideLayouts/slideLayout81.xml"/><Relationship Id="rId14" Type="http://schemas.openxmlformats.org/officeDocument/2006/relationships/slideLayout" Target="../slideLayouts/slideLayout80.xml"/><Relationship Id="rId17" Type="http://schemas.openxmlformats.org/officeDocument/2006/relationships/slideLayout" Target="../slideLayouts/slideLayout83.xml"/><Relationship Id="rId16" Type="http://schemas.openxmlformats.org/officeDocument/2006/relationships/slideLayout" Target="../slideLayouts/slideLayout82.xml"/><Relationship Id="rId5" Type="http://schemas.openxmlformats.org/officeDocument/2006/relationships/slideLayout" Target="../slideLayouts/slideLayout71.xml"/><Relationship Id="rId19" Type="http://schemas.openxmlformats.org/officeDocument/2006/relationships/slideLayout" Target="../slideLayouts/slideLayout85.xml"/><Relationship Id="rId6" Type="http://schemas.openxmlformats.org/officeDocument/2006/relationships/slideLayout" Target="../slideLayouts/slideLayout72.xml"/><Relationship Id="rId18" Type="http://schemas.openxmlformats.org/officeDocument/2006/relationships/slideLayout" Target="../slideLayouts/slideLayout84.xml"/><Relationship Id="rId7" Type="http://schemas.openxmlformats.org/officeDocument/2006/relationships/slideLayout" Target="../slideLayouts/slideLayout73.xml"/><Relationship Id="rId8" Type="http://schemas.openxmlformats.org/officeDocument/2006/relationships/slideLayout" Target="../slideLayouts/slideLayout74.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107.xml"/><Relationship Id="rId11" Type="http://schemas.openxmlformats.org/officeDocument/2006/relationships/slideLayout" Target="../slideLayouts/slideLayout98.xml"/><Relationship Id="rId22" Type="http://schemas.openxmlformats.org/officeDocument/2006/relationships/theme" Target="../theme/theme6.xml"/><Relationship Id="rId10" Type="http://schemas.openxmlformats.org/officeDocument/2006/relationships/slideLayout" Target="../slideLayouts/slideLayout97.xml"/><Relationship Id="rId21" Type="http://schemas.openxmlformats.org/officeDocument/2006/relationships/slideLayout" Target="../slideLayouts/slideLayout108.xml"/><Relationship Id="rId13" Type="http://schemas.openxmlformats.org/officeDocument/2006/relationships/slideLayout" Target="../slideLayouts/slideLayout100.xml"/><Relationship Id="rId12" Type="http://schemas.openxmlformats.org/officeDocument/2006/relationships/slideLayout" Target="../slideLayouts/slideLayout99.xml"/><Relationship Id="rId1" Type="http://schemas.openxmlformats.org/officeDocument/2006/relationships/slideLayout" Target="../slideLayouts/slideLayout88.xml"/><Relationship Id="rId2" Type="http://schemas.openxmlformats.org/officeDocument/2006/relationships/slideLayout" Target="../slideLayouts/slideLayout89.xml"/><Relationship Id="rId3" Type="http://schemas.openxmlformats.org/officeDocument/2006/relationships/slideLayout" Target="../slideLayouts/slideLayout90.xml"/><Relationship Id="rId4" Type="http://schemas.openxmlformats.org/officeDocument/2006/relationships/slideLayout" Target="../slideLayouts/slideLayout91.xml"/><Relationship Id="rId9" Type="http://schemas.openxmlformats.org/officeDocument/2006/relationships/slideLayout" Target="../slideLayouts/slideLayout96.xml"/><Relationship Id="rId15" Type="http://schemas.openxmlformats.org/officeDocument/2006/relationships/slideLayout" Target="../slideLayouts/slideLayout102.xml"/><Relationship Id="rId14" Type="http://schemas.openxmlformats.org/officeDocument/2006/relationships/slideLayout" Target="../slideLayouts/slideLayout101.xml"/><Relationship Id="rId17" Type="http://schemas.openxmlformats.org/officeDocument/2006/relationships/slideLayout" Target="../slideLayouts/slideLayout104.xml"/><Relationship Id="rId16" Type="http://schemas.openxmlformats.org/officeDocument/2006/relationships/slideLayout" Target="../slideLayouts/slideLayout103.xml"/><Relationship Id="rId5" Type="http://schemas.openxmlformats.org/officeDocument/2006/relationships/slideLayout" Target="../slideLayouts/slideLayout92.xml"/><Relationship Id="rId19" Type="http://schemas.openxmlformats.org/officeDocument/2006/relationships/slideLayout" Target="../slideLayouts/slideLayout106.xml"/><Relationship Id="rId6" Type="http://schemas.openxmlformats.org/officeDocument/2006/relationships/slideLayout" Target="../slideLayouts/slideLayout93.xml"/><Relationship Id="rId18" Type="http://schemas.openxmlformats.org/officeDocument/2006/relationships/slideLayout" Target="../slideLayouts/slideLayout105.xml"/><Relationship Id="rId7" Type="http://schemas.openxmlformats.org/officeDocument/2006/relationships/slideLayout" Target="../slideLayouts/slideLayout94.xml"/><Relationship Id="rId8" Type="http://schemas.openxmlformats.org/officeDocument/2006/relationships/slideLayout" Target="../slideLayouts/slideLayout9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1pPr>
            <a:lvl2pPr lvl="1">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2pPr>
            <a:lvl3pPr lvl="2">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3pPr>
            <a:lvl4pPr lvl="3">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4pPr>
            <a:lvl5pPr lvl="4">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5pPr>
            <a:lvl6pPr lvl="5">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6pPr>
            <a:lvl7pPr lvl="6">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7pPr>
            <a:lvl8pPr lvl="7">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8pPr>
            <a:lvl9pPr lvl="8">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9pPr>
          </a:lstStyle>
          <a:p/>
        </p:txBody>
      </p:sp>
      <p:sp>
        <p:nvSpPr>
          <p:cNvPr id="7" name="Google Shape;7;p1"/>
          <p:cNvSpPr txBox="1"/>
          <p:nvPr>
            <p:ph idx="1" type="body"/>
          </p:nvPr>
        </p:nvSpPr>
        <p:spPr>
          <a:xfrm>
            <a:off x="714300" y="1152475"/>
            <a:ext cx="77154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Barlow Semi Condensed"/>
              <a:buChar char="●"/>
              <a:defRPr sz="1800">
                <a:solidFill>
                  <a:schemeClr val="dk2"/>
                </a:solidFill>
                <a:latin typeface="Barlow Semi Condensed"/>
                <a:ea typeface="Barlow Semi Condensed"/>
                <a:cs typeface="Barlow Semi Condensed"/>
                <a:sym typeface="Barlow Semi Condensed"/>
              </a:defRPr>
            </a:lvl1pPr>
            <a:lvl2pPr indent="-317500" lvl="1" marL="91440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2pPr>
            <a:lvl3pPr indent="-317500" lvl="2" marL="137160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3pPr>
            <a:lvl4pPr indent="-317500" lvl="3" marL="182880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4pPr>
            <a:lvl5pPr indent="-317500" lvl="4" marL="228600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5pPr>
            <a:lvl6pPr indent="-317500" lvl="5" marL="274320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6pPr>
            <a:lvl7pPr indent="-317500" lvl="6" marL="320040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7pPr>
            <a:lvl8pPr indent="-317500" lvl="7" marL="365760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8pPr>
            <a:lvl9pPr indent="-317500" lvl="8" marL="411480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245" name="Shape 245"/>
        <p:cNvGrpSpPr/>
        <p:nvPr/>
      </p:nvGrpSpPr>
      <p:grpSpPr>
        <a:xfrm>
          <a:off x="0" y="0"/>
          <a:ext cx="0" cy="0"/>
          <a:chOff x="0" y="0"/>
          <a:chExt cx="0" cy="0"/>
        </a:xfrm>
      </p:grpSpPr>
      <p:sp>
        <p:nvSpPr>
          <p:cNvPr id="246" name="Google Shape;246;p25"/>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1pPr>
            <a:lvl2pPr lvl="1"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2pPr>
            <a:lvl3pPr lvl="2"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3pPr>
            <a:lvl4pPr lvl="3"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4pPr>
            <a:lvl5pPr lvl="4"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5pPr>
            <a:lvl6pPr lvl="5"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6pPr>
            <a:lvl7pPr lvl="6"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7pPr>
            <a:lvl8pPr lvl="7"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8pPr>
            <a:lvl9pPr lvl="8"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9pPr>
          </a:lstStyle>
          <a:p/>
        </p:txBody>
      </p:sp>
      <p:sp>
        <p:nvSpPr>
          <p:cNvPr id="247" name="Google Shape;247;p25"/>
          <p:cNvSpPr txBox="1"/>
          <p:nvPr>
            <p:ph idx="1" type="body"/>
          </p:nvPr>
        </p:nvSpPr>
        <p:spPr>
          <a:xfrm>
            <a:off x="714300" y="1152475"/>
            <a:ext cx="77154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2"/>
              </a:buClr>
              <a:buSzPts val="1800"/>
              <a:buFont typeface="Barlow Semi Condensed"/>
              <a:buChar char="●"/>
              <a:defRPr sz="1800">
                <a:solidFill>
                  <a:schemeClr val="dk2"/>
                </a:solidFill>
                <a:latin typeface="Barlow Semi Condensed"/>
                <a:ea typeface="Barlow Semi Condensed"/>
                <a:cs typeface="Barlow Semi Condensed"/>
                <a:sym typeface="Barlow Semi Condensed"/>
              </a:defRPr>
            </a:lvl1pPr>
            <a:lvl2pPr indent="-317500" lvl="1" marL="9144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2pPr>
            <a:lvl3pPr indent="-317500" lvl="2" marL="13716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3pPr>
            <a:lvl4pPr indent="-317500" lvl="3" marL="18288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4pPr>
            <a:lvl5pPr indent="-317500" lvl="4" marL="22860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5pPr>
            <a:lvl6pPr indent="-317500" lvl="5" marL="27432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6pPr>
            <a:lvl7pPr indent="-317500" lvl="6" marL="32004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7pPr>
            <a:lvl8pPr indent="-317500" lvl="7" marL="36576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8pPr>
            <a:lvl9pPr indent="-317500" lvl="8" marL="41148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 id="2147483689" r:id="rId19"/>
    <p:sldLayoutId id="2147483690" r:id="rId20"/>
    <p:sldLayoutId id="2147483691" r:id="rId21"/>
    <p:sldLayoutId id="2147483692"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481" name="Shape 481"/>
        <p:cNvGrpSpPr/>
        <p:nvPr/>
      </p:nvGrpSpPr>
      <p:grpSpPr>
        <a:xfrm>
          <a:off x="0" y="0"/>
          <a:ext cx="0" cy="0"/>
          <a:chOff x="0" y="0"/>
          <a:chExt cx="0" cy="0"/>
        </a:xfrm>
      </p:grpSpPr>
      <p:sp>
        <p:nvSpPr>
          <p:cNvPr id="482" name="Google Shape;482;p48"/>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1pPr>
            <a:lvl2pPr lvl="1"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2pPr>
            <a:lvl3pPr lvl="2"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3pPr>
            <a:lvl4pPr lvl="3"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4pPr>
            <a:lvl5pPr lvl="4"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5pPr>
            <a:lvl6pPr lvl="5"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6pPr>
            <a:lvl7pPr lvl="6"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7pPr>
            <a:lvl8pPr lvl="7"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8pPr>
            <a:lvl9pPr lvl="8"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9pPr>
          </a:lstStyle>
          <a:p/>
        </p:txBody>
      </p:sp>
      <p:sp>
        <p:nvSpPr>
          <p:cNvPr id="483" name="Google Shape;483;p48"/>
          <p:cNvSpPr txBox="1"/>
          <p:nvPr>
            <p:ph idx="1" type="body"/>
          </p:nvPr>
        </p:nvSpPr>
        <p:spPr>
          <a:xfrm>
            <a:off x="714300" y="1152475"/>
            <a:ext cx="77154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2"/>
              </a:buClr>
              <a:buSzPts val="1800"/>
              <a:buFont typeface="Barlow Semi Condensed"/>
              <a:buChar char="●"/>
              <a:defRPr sz="1800">
                <a:solidFill>
                  <a:schemeClr val="dk2"/>
                </a:solidFill>
                <a:latin typeface="Barlow Semi Condensed"/>
                <a:ea typeface="Barlow Semi Condensed"/>
                <a:cs typeface="Barlow Semi Condensed"/>
                <a:sym typeface="Barlow Semi Condensed"/>
              </a:defRPr>
            </a:lvl1pPr>
            <a:lvl2pPr indent="-317500" lvl="1" marL="9144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2pPr>
            <a:lvl3pPr indent="-317500" lvl="2" marL="13716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3pPr>
            <a:lvl4pPr indent="-317500" lvl="3" marL="18288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4pPr>
            <a:lvl5pPr indent="-317500" lvl="4" marL="22860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5pPr>
            <a:lvl6pPr indent="-317500" lvl="5" marL="27432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6pPr>
            <a:lvl7pPr indent="-317500" lvl="6" marL="32004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7pPr>
            <a:lvl8pPr indent="-317500" lvl="7" marL="36576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8pPr>
            <a:lvl9pPr indent="-317500" lvl="8" marL="41148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9pPr>
          </a:lstStyle>
          <a:p/>
        </p:txBody>
      </p:sp>
    </p:spTree>
  </p:cSld>
  <p:clrMap accent1="accent1" accent2="accent2" accent3="accent3" accent4="accent4" accent5="accent5" accent6="accent6" bg1="lt1" bg2="dk2" tx1="dk1" tx2="lt2" folHlink="folHlink" hlink="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 id="2147483711" r:id="rId19"/>
    <p:sldLayoutId id="2147483712" r:id="rId20"/>
    <p:sldLayoutId id="2147483713"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713" name="Shape 713"/>
        <p:cNvGrpSpPr/>
        <p:nvPr/>
      </p:nvGrpSpPr>
      <p:grpSpPr>
        <a:xfrm>
          <a:off x="0" y="0"/>
          <a:ext cx="0" cy="0"/>
          <a:chOff x="0" y="0"/>
          <a:chExt cx="0" cy="0"/>
        </a:xfrm>
      </p:grpSpPr>
      <p:sp>
        <p:nvSpPr>
          <p:cNvPr id="714" name="Google Shape;714;p70"/>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1pPr>
            <a:lvl2pPr lvl="1"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2pPr>
            <a:lvl3pPr lvl="2"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3pPr>
            <a:lvl4pPr lvl="3"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4pPr>
            <a:lvl5pPr lvl="4"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5pPr>
            <a:lvl6pPr lvl="5"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6pPr>
            <a:lvl7pPr lvl="6"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7pPr>
            <a:lvl8pPr lvl="7"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8pPr>
            <a:lvl9pPr lvl="8"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9pPr>
          </a:lstStyle>
          <a:p/>
        </p:txBody>
      </p:sp>
      <p:sp>
        <p:nvSpPr>
          <p:cNvPr id="715" name="Google Shape;715;p70"/>
          <p:cNvSpPr txBox="1"/>
          <p:nvPr>
            <p:ph idx="1" type="body"/>
          </p:nvPr>
        </p:nvSpPr>
        <p:spPr>
          <a:xfrm>
            <a:off x="714300" y="1152475"/>
            <a:ext cx="77154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2"/>
              </a:buClr>
              <a:buSzPts val="1800"/>
              <a:buFont typeface="Barlow Semi Condensed"/>
              <a:buChar char="●"/>
              <a:defRPr sz="1800">
                <a:solidFill>
                  <a:schemeClr val="dk2"/>
                </a:solidFill>
                <a:latin typeface="Barlow Semi Condensed"/>
                <a:ea typeface="Barlow Semi Condensed"/>
                <a:cs typeface="Barlow Semi Condensed"/>
                <a:sym typeface="Barlow Semi Condensed"/>
              </a:defRPr>
            </a:lvl1pPr>
            <a:lvl2pPr indent="-317500" lvl="1" marL="9144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2pPr>
            <a:lvl3pPr indent="-317500" lvl="2" marL="13716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3pPr>
            <a:lvl4pPr indent="-317500" lvl="3" marL="18288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4pPr>
            <a:lvl5pPr indent="-317500" lvl="4" marL="22860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5pPr>
            <a:lvl6pPr indent="-317500" lvl="5" marL="27432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6pPr>
            <a:lvl7pPr indent="-317500" lvl="6" marL="32004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7pPr>
            <a:lvl8pPr indent="-317500" lvl="7" marL="36576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8pPr>
            <a:lvl9pPr indent="-317500" lvl="8" marL="41148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9pPr>
          </a:lstStyle>
          <a:p/>
        </p:txBody>
      </p:sp>
    </p:spTree>
  </p:cSld>
  <p:clrMap accent1="accent1" accent2="accent2" accent3="accent3" accent4="accent4" accent5="accent5" accent6="accent6" bg1="lt1" bg2="dk2" tx1="dk1" tx2="lt2" folHlink="folHlink" hlink="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 id="2147483731" r:id="rId18"/>
    <p:sldLayoutId id="2147483732" r:id="rId19"/>
    <p:sldLayoutId id="2147483733" r:id="rId20"/>
    <p:sldLayoutId id="2147483734"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945" name="Shape 945"/>
        <p:cNvGrpSpPr/>
        <p:nvPr/>
      </p:nvGrpSpPr>
      <p:grpSpPr>
        <a:xfrm>
          <a:off x="0" y="0"/>
          <a:ext cx="0" cy="0"/>
          <a:chOff x="0" y="0"/>
          <a:chExt cx="0" cy="0"/>
        </a:xfrm>
      </p:grpSpPr>
      <p:sp>
        <p:nvSpPr>
          <p:cNvPr id="946" name="Google Shape;946;p92"/>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1pPr>
            <a:lvl2pPr lvl="1"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2pPr>
            <a:lvl3pPr lvl="2"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3pPr>
            <a:lvl4pPr lvl="3"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4pPr>
            <a:lvl5pPr lvl="4"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5pPr>
            <a:lvl6pPr lvl="5"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6pPr>
            <a:lvl7pPr lvl="6"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7pPr>
            <a:lvl8pPr lvl="7"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8pPr>
            <a:lvl9pPr lvl="8" rtl="0">
              <a:lnSpc>
                <a:spcPct val="100000"/>
              </a:lnSpc>
              <a:spcBef>
                <a:spcPts val="0"/>
              </a:spcBef>
              <a:spcAft>
                <a:spcPts val="0"/>
              </a:spcAft>
              <a:buClr>
                <a:schemeClr val="dk2"/>
              </a:buClr>
              <a:buSzPts val="3000"/>
              <a:buFont typeface="Candal"/>
              <a:buNone/>
              <a:defRPr sz="3000">
                <a:solidFill>
                  <a:schemeClr val="dk2"/>
                </a:solidFill>
                <a:latin typeface="Candal"/>
                <a:ea typeface="Candal"/>
                <a:cs typeface="Candal"/>
                <a:sym typeface="Candal"/>
              </a:defRPr>
            </a:lvl9pPr>
          </a:lstStyle>
          <a:p/>
        </p:txBody>
      </p:sp>
      <p:sp>
        <p:nvSpPr>
          <p:cNvPr id="947" name="Google Shape;947;p92"/>
          <p:cNvSpPr txBox="1"/>
          <p:nvPr>
            <p:ph idx="1" type="body"/>
          </p:nvPr>
        </p:nvSpPr>
        <p:spPr>
          <a:xfrm>
            <a:off x="714300" y="1152475"/>
            <a:ext cx="77154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2"/>
              </a:buClr>
              <a:buSzPts val="1800"/>
              <a:buFont typeface="Barlow Semi Condensed"/>
              <a:buChar char="●"/>
              <a:defRPr sz="1800">
                <a:solidFill>
                  <a:schemeClr val="dk2"/>
                </a:solidFill>
                <a:latin typeface="Barlow Semi Condensed"/>
                <a:ea typeface="Barlow Semi Condensed"/>
                <a:cs typeface="Barlow Semi Condensed"/>
                <a:sym typeface="Barlow Semi Condensed"/>
              </a:defRPr>
            </a:lvl1pPr>
            <a:lvl2pPr indent="-317500" lvl="1" marL="9144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2pPr>
            <a:lvl3pPr indent="-317500" lvl="2" marL="13716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3pPr>
            <a:lvl4pPr indent="-317500" lvl="3" marL="18288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4pPr>
            <a:lvl5pPr indent="-317500" lvl="4" marL="22860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5pPr>
            <a:lvl6pPr indent="-317500" lvl="5" marL="27432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6pPr>
            <a:lvl7pPr indent="-317500" lvl="6" marL="32004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7pPr>
            <a:lvl8pPr indent="-317500" lvl="7" marL="36576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8pPr>
            <a:lvl9pPr indent="-317500" lvl="8" marL="4114800" rtl="0">
              <a:lnSpc>
                <a:spcPct val="100000"/>
              </a:lnSpc>
              <a:spcBef>
                <a:spcPts val="0"/>
              </a:spcBef>
              <a:spcAft>
                <a:spcPts val="0"/>
              </a:spcAft>
              <a:buClr>
                <a:schemeClr val="dk2"/>
              </a:buClr>
              <a:buSzPts val="1400"/>
              <a:buFont typeface="Barlow Semi Condensed"/>
              <a:buChar char="■"/>
              <a:defRPr>
                <a:solidFill>
                  <a:schemeClr val="dk2"/>
                </a:solidFill>
                <a:latin typeface="Barlow Semi Condensed"/>
                <a:ea typeface="Barlow Semi Condensed"/>
                <a:cs typeface="Barlow Semi Condensed"/>
                <a:sym typeface="Barlow Semi Condensed"/>
              </a:defRPr>
            </a:lvl9pPr>
          </a:lstStyle>
          <a:p/>
        </p:txBody>
      </p:sp>
    </p:spTree>
  </p:cSld>
  <p:clrMap accent1="accent1" accent2="accent2" accent3="accent3" accent4="accent4" accent5="accent5" accent6="accent6" bg1="lt1" bg2="dk2" tx1="dk1" tx2="lt2" folHlink="folHlink" hlink="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 id="2147483747" r:id="rId13"/>
    <p:sldLayoutId id="2147483748" r:id="rId14"/>
    <p:sldLayoutId id="2147483749" r:id="rId15"/>
    <p:sldLayoutId id="2147483750" r:id="rId16"/>
    <p:sldLayoutId id="2147483751" r:id="rId17"/>
    <p:sldLayoutId id="2147483752" r:id="rId18"/>
    <p:sldLayoutId id="2147483753" r:id="rId19"/>
    <p:sldLayoutId id="2147483754" r:id="rId20"/>
    <p:sldLayoutId id="2147483755"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xml"/><Relationship Id="rId3" Type="http://schemas.openxmlformats.org/officeDocument/2006/relationships/image" Target="../media/image14.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9.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16.png"/><Relationship Id="rId5" Type="http://schemas.openxmlformats.org/officeDocument/2006/relationships/image" Target="../media/image1.jpg"/><Relationship Id="rId6"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8.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13.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www.youtube.com/watch?v=S4b0E7TwgTA" TargetMode="External"/><Relationship Id="rId4" Type="http://schemas.openxmlformats.org/officeDocument/2006/relationships/image" Target="../media/image1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 Id="rId3"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 Id="rId3" Type="http://schemas.openxmlformats.org/officeDocument/2006/relationships/image" Target="../media/image4.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 Id="rId3" Type="http://schemas.openxmlformats.org/officeDocument/2006/relationships/image" Target="../media/image5.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sp>
        <p:nvSpPr>
          <p:cNvPr id="1181" name="Google Shape;1181;p114"/>
          <p:cNvSpPr/>
          <p:nvPr/>
        </p:nvSpPr>
        <p:spPr>
          <a:xfrm>
            <a:off x="4307675" y="1063650"/>
            <a:ext cx="4122300" cy="30162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14"/>
          <p:cNvSpPr/>
          <p:nvPr/>
        </p:nvSpPr>
        <p:spPr>
          <a:xfrm>
            <a:off x="4559900" y="3008049"/>
            <a:ext cx="3617700" cy="659700"/>
          </a:xfrm>
          <a:prstGeom prst="roundRect">
            <a:avLst>
              <a:gd fmla="val 500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83" name="Google Shape;1183;p114"/>
          <p:cNvPicPr preferRelativeResize="0"/>
          <p:nvPr/>
        </p:nvPicPr>
        <p:blipFill rotWithShape="1">
          <a:blip r:embed="rId3">
            <a:alphaModFix/>
          </a:blip>
          <a:srcRect b="3789" l="0" r="0" t="3789"/>
          <a:stretch/>
        </p:blipFill>
        <p:spPr>
          <a:xfrm>
            <a:off x="714300" y="1015563"/>
            <a:ext cx="3318600" cy="3067200"/>
          </a:xfrm>
          <a:prstGeom prst="ellipse">
            <a:avLst/>
          </a:prstGeom>
          <a:noFill/>
          <a:ln>
            <a:noFill/>
          </a:ln>
        </p:spPr>
      </p:pic>
      <p:sp>
        <p:nvSpPr>
          <p:cNvPr id="1184" name="Google Shape;1184;p114"/>
          <p:cNvSpPr txBox="1"/>
          <p:nvPr>
            <p:ph type="ctrTitle"/>
          </p:nvPr>
        </p:nvSpPr>
        <p:spPr>
          <a:xfrm>
            <a:off x="4427525" y="1340775"/>
            <a:ext cx="3882600" cy="167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4000">
                <a:latin typeface="Space Grotesk"/>
                <a:ea typeface="Space Grotesk"/>
                <a:cs typeface="Space Grotesk"/>
                <a:sym typeface="Space Grotesk"/>
              </a:rPr>
              <a:t>Concept Video</a:t>
            </a:r>
            <a:endParaRPr b="1" sz="2000">
              <a:solidFill>
                <a:schemeClr val="lt1"/>
              </a:solidFill>
              <a:latin typeface="Space Grotesk"/>
              <a:ea typeface="Space Grotesk"/>
              <a:cs typeface="Space Grotesk"/>
              <a:sym typeface="Space Grotesk"/>
            </a:endParaRPr>
          </a:p>
          <a:p>
            <a:pPr indent="0" lvl="0" marL="0" rtl="0" algn="ctr">
              <a:spcBef>
                <a:spcPts val="0"/>
              </a:spcBef>
              <a:spcAft>
                <a:spcPts val="0"/>
              </a:spcAft>
              <a:buNone/>
            </a:pPr>
            <a:r>
              <a:rPr b="1" lang="en" sz="2400">
                <a:latin typeface="Anaheim"/>
                <a:ea typeface="Anaheim"/>
                <a:cs typeface="Anaheim"/>
                <a:sym typeface="Anaheim"/>
              </a:rPr>
              <a:t>Culture through Cuisine</a:t>
            </a:r>
            <a:endParaRPr b="1" sz="2400">
              <a:latin typeface="Anaheim"/>
              <a:ea typeface="Anaheim"/>
              <a:cs typeface="Anaheim"/>
              <a:sym typeface="Anaheim"/>
            </a:endParaRPr>
          </a:p>
        </p:txBody>
      </p:sp>
      <p:sp>
        <p:nvSpPr>
          <p:cNvPr id="1185" name="Google Shape;1185;p114"/>
          <p:cNvSpPr txBox="1"/>
          <p:nvPr>
            <p:ph idx="1" type="subTitle"/>
          </p:nvPr>
        </p:nvSpPr>
        <p:spPr>
          <a:xfrm>
            <a:off x="4559896" y="3221288"/>
            <a:ext cx="3617700" cy="2274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Defne Genç, Janet Zhong, </a:t>
            </a:r>
            <a:endParaRPr>
              <a:latin typeface="Anaheim"/>
              <a:ea typeface="Anaheim"/>
              <a:cs typeface="Anaheim"/>
              <a:sym typeface="Anaheim"/>
            </a:endParaRPr>
          </a:p>
          <a:p>
            <a:pPr indent="0" lvl="0" marL="0" rtl="0" algn="ctr">
              <a:spcBef>
                <a:spcPts val="0"/>
              </a:spcBef>
              <a:spcAft>
                <a:spcPts val="0"/>
              </a:spcAft>
              <a:buNone/>
            </a:pPr>
            <a:r>
              <a:rPr lang="en">
                <a:latin typeface="Anaheim"/>
                <a:ea typeface="Anaheim"/>
                <a:cs typeface="Anaheim"/>
                <a:sym typeface="Anaheim"/>
              </a:rPr>
              <a:t>Amrita Palaparthi, Kyla Guru</a:t>
            </a:r>
            <a:r>
              <a:rPr lang="en"/>
              <a:t> </a:t>
            </a:r>
            <a:endParaRPr sz="400"/>
          </a:p>
        </p:txBody>
      </p:sp>
      <p:grpSp>
        <p:nvGrpSpPr>
          <p:cNvPr id="1186" name="Google Shape;1186;p114"/>
          <p:cNvGrpSpPr/>
          <p:nvPr/>
        </p:nvGrpSpPr>
        <p:grpSpPr>
          <a:xfrm>
            <a:off x="2971240" y="772723"/>
            <a:ext cx="554410" cy="568059"/>
            <a:chOff x="874000" y="1401213"/>
            <a:chExt cx="581875" cy="596200"/>
          </a:xfrm>
        </p:grpSpPr>
        <p:sp>
          <p:nvSpPr>
            <p:cNvPr id="1187" name="Google Shape;1187;p114"/>
            <p:cNvSpPr/>
            <p:nvPr/>
          </p:nvSpPr>
          <p:spPr>
            <a:xfrm>
              <a:off x="874000" y="1401213"/>
              <a:ext cx="581875" cy="596200"/>
            </a:xfrm>
            <a:custGeom>
              <a:rect b="b" l="l" r="r" t="t"/>
              <a:pathLst>
                <a:path extrusionOk="0" fill="none" h="23848" w="23275">
                  <a:moveTo>
                    <a:pt x="1472" y="15694"/>
                  </a:moveTo>
                  <a:cubicBezTo>
                    <a:pt x="2943" y="18923"/>
                    <a:pt x="7071" y="21395"/>
                    <a:pt x="9073" y="21988"/>
                  </a:cubicBezTo>
                  <a:cubicBezTo>
                    <a:pt x="9073" y="21988"/>
                    <a:pt x="14407" y="23847"/>
                    <a:pt x="18391" y="20762"/>
                  </a:cubicBezTo>
                  <a:cubicBezTo>
                    <a:pt x="22396" y="17676"/>
                    <a:pt x="23275" y="11669"/>
                    <a:pt x="19495" y="5845"/>
                  </a:cubicBezTo>
                  <a:cubicBezTo>
                    <a:pt x="15735" y="1"/>
                    <a:pt x="7663" y="1247"/>
                    <a:pt x="4210" y="4537"/>
                  </a:cubicBezTo>
                  <a:cubicBezTo>
                    <a:pt x="757" y="7827"/>
                    <a:pt x="1" y="12445"/>
                    <a:pt x="1472" y="15694"/>
                  </a:cubicBezTo>
                  <a:close/>
                  <a:moveTo>
                    <a:pt x="12629" y="10320"/>
                  </a:moveTo>
                  <a:cubicBezTo>
                    <a:pt x="13937" y="11444"/>
                    <a:pt x="14018" y="13058"/>
                    <a:pt x="12731" y="13835"/>
                  </a:cubicBezTo>
                  <a:cubicBezTo>
                    <a:pt x="11975" y="14264"/>
                    <a:pt x="11076" y="14243"/>
                    <a:pt x="10361" y="13794"/>
                  </a:cubicBezTo>
                  <a:cubicBezTo>
                    <a:pt x="9523" y="13344"/>
                    <a:pt x="9175" y="12323"/>
                    <a:pt x="9564" y="11444"/>
                  </a:cubicBezTo>
                  <a:cubicBezTo>
                    <a:pt x="9932" y="10545"/>
                    <a:pt x="11341" y="9196"/>
                    <a:pt x="12629" y="1032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14"/>
            <p:cNvSpPr/>
            <p:nvPr/>
          </p:nvSpPr>
          <p:spPr>
            <a:xfrm>
              <a:off x="913850" y="1453838"/>
              <a:ext cx="493500" cy="508825"/>
            </a:xfrm>
            <a:custGeom>
              <a:rect b="b" l="l" r="r" t="t"/>
              <a:pathLst>
                <a:path extrusionOk="0" fill="none" h="20353" w="19740">
                  <a:moveTo>
                    <a:pt x="2820" y="2882"/>
                  </a:moveTo>
                  <a:cubicBezTo>
                    <a:pt x="2309" y="4476"/>
                    <a:pt x="2085" y="4925"/>
                    <a:pt x="1247" y="5722"/>
                  </a:cubicBezTo>
                  <a:cubicBezTo>
                    <a:pt x="430" y="6519"/>
                    <a:pt x="0" y="7827"/>
                    <a:pt x="82" y="8522"/>
                  </a:cubicBezTo>
                  <a:cubicBezTo>
                    <a:pt x="205" y="9339"/>
                    <a:pt x="246" y="10177"/>
                    <a:pt x="205" y="10994"/>
                  </a:cubicBezTo>
                  <a:cubicBezTo>
                    <a:pt x="164" y="12138"/>
                    <a:pt x="675" y="13242"/>
                    <a:pt x="1574" y="13977"/>
                  </a:cubicBezTo>
                  <a:cubicBezTo>
                    <a:pt x="2289" y="14509"/>
                    <a:pt x="2922" y="15163"/>
                    <a:pt x="3413" y="15919"/>
                  </a:cubicBezTo>
                  <a:cubicBezTo>
                    <a:pt x="4149" y="16920"/>
                    <a:pt x="3903" y="17145"/>
                    <a:pt x="4986" y="17676"/>
                  </a:cubicBezTo>
                  <a:cubicBezTo>
                    <a:pt x="6069" y="18228"/>
                    <a:pt x="8113" y="19311"/>
                    <a:pt x="8113" y="19311"/>
                  </a:cubicBezTo>
                  <a:cubicBezTo>
                    <a:pt x="8113" y="19311"/>
                    <a:pt x="10442" y="20353"/>
                    <a:pt x="11505" y="19924"/>
                  </a:cubicBezTo>
                  <a:cubicBezTo>
                    <a:pt x="12547" y="19495"/>
                    <a:pt x="13793" y="17962"/>
                    <a:pt x="14611" y="17635"/>
                  </a:cubicBezTo>
                  <a:cubicBezTo>
                    <a:pt x="15428" y="17288"/>
                    <a:pt x="15796" y="18166"/>
                    <a:pt x="16879" y="16593"/>
                  </a:cubicBezTo>
                  <a:cubicBezTo>
                    <a:pt x="17962" y="14999"/>
                    <a:pt x="18268" y="13794"/>
                    <a:pt x="18922" y="13181"/>
                  </a:cubicBezTo>
                  <a:cubicBezTo>
                    <a:pt x="19576" y="12568"/>
                    <a:pt x="19740" y="10381"/>
                    <a:pt x="18841" y="9441"/>
                  </a:cubicBezTo>
                  <a:cubicBezTo>
                    <a:pt x="17962" y="8501"/>
                    <a:pt x="17512" y="7684"/>
                    <a:pt x="17369" y="6110"/>
                  </a:cubicBezTo>
                  <a:cubicBezTo>
                    <a:pt x="17247" y="4557"/>
                    <a:pt x="16797" y="3617"/>
                    <a:pt x="15142" y="3045"/>
                  </a:cubicBezTo>
                  <a:cubicBezTo>
                    <a:pt x="13487" y="2473"/>
                    <a:pt x="12261" y="1084"/>
                    <a:pt x="11648" y="552"/>
                  </a:cubicBezTo>
                  <a:cubicBezTo>
                    <a:pt x="11014" y="1"/>
                    <a:pt x="9339" y="144"/>
                    <a:pt x="8297" y="695"/>
                  </a:cubicBezTo>
                  <a:cubicBezTo>
                    <a:pt x="7254" y="1247"/>
                    <a:pt x="6294" y="348"/>
                    <a:pt x="5170" y="838"/>
                  </a:cubicBezTo>
                  <a:cubicBezTo>
                    <a:pt x="4823" y="1002"/>
                    <a:pt x="4516" y="1104"/>
                    <a:pt x="4230" y="1206"/>
                  </a:cubicBezTo>
                  <a:cubicBezTo>
                    <a:pt x="3924" y="1370"/>
                    <a:pt x="3638" y="1574"/>
                    <a:pt x="3372" y="1778"/>
                  </a:cubicBezTo>
                  <a:cubicBezTo>
                    <a:pt x="3106" y="2105"/>
                    <a:pt x="2922" y="2473"/>
                    <a:pt x="2820" y="2882"/>
                  </a:cubicBezTo>
                  <a:close/>
                  <a:moveTo>
                    <a:pt x="8092" y="8542"/>
                  </a:moveTo>
                  <a:cubicBezTo>
                    <a:pt x="8787" y="8685"/>
                    <a:pt x="9155" y="7418"/>
                    <a:pt x="10381" y="7398"/>
                  </a:cubicBezTo>
                  <a:cubicBezTo>
                    <a:pt x="11587" y="7377"/>
                    <a:pt x="10892" y="8031"/>
                    <a:pt x="11035" y="8215"/>
                  </a:cubicBezTo>
                  <a:cubicBezTo>
                    <a:pt x="11321" y="8460"/>
                    <a:pt x="11566" y="8746"/>
                    <a:pt x="11750" y="9073"/>
                  </a:cubicBezTo>
                  <a:cubicBezTo>
                    <a:pt x="11954" y="9339"/>
                    <a:pt x="12097" y="9645"/>
                    <a:pt x="12159" y="9972"/>
                  </a:cubicBezTo>
                  <a:cubicBezTo>
                    <a:pt x="12200" y="10606"/>
                    <a:pt x="12240" y="11015"/>
                    <a:pt x="12629" y="11546"/>
                  </a:cubicBezTo>
                  <a:cubicBezTo>
                    <a:pt x="13017" y="12057"/>
                    <a:pt x="12159" y="12098"/>
                    <a:pt x="11403" y="12261"/>
                  </a:cubicBezTo>
                  <a:cubicBezTo>
                    <a:pt x="10647" y="12424"/>
                    <a:pt x="10585" y="12363"/>
                    <a:pt x="10013" y="12792"/>
                  </a:cubicBezTo>
                  <a:cubicBezTo>
                    <a:pt x="9421" y="13242"/>
                    <a:pt x="8562" y="12465"/>
                    <a:pt x="8562" y="12465"/>
                  </a:cubicBezTo>
                  <a:cubicBezTo>
                    <a:pt x="8562" y="12465"/>
                    <a:pt x="8051" y="12281"/>
                    <a:pt x="7561" y="11403"/>
                  </a:cubicBezTo>
                  <a:cubicBezTo>
                    <a:pt x="7071" y="10524"/>
                    <a:pt x="7581" y="10381"/>
                    <a:pt x="7152" y="9666"/>
                  </a:cubicBezTo>
                  <a:cubicBezTo>
                    <a:pt x="6703" y="8951"/>
                    <a:pt x="7398" y="8419"/>
                    <a:pt x="8092" y="854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14"/>
            <p:cNvSpPr/>
            <p:nvPr/>
          </p:nvSpPr>
          <p:spPr>
            <a:xfrm>
              <a:off x="1104400" y="1532513"/>
              <a:ext cx="34750" cy="34750"/>
            </a:xfrm>
            <a:custGeom>
              <a:rect b="b" l="l" r="r" t="t"/>
              <a:pathLst>
                <a:path extrusionOk="0" fill="none" h="1390" w="1390">
                  <a:moveTo>
                    <a:pt x="1390" y="593"/>
                  </a:moveTo>
                  <a:cubicBezTo>
                    <a:pt x="1390" y="1124"/>
                    <a:pt x="756" y="1390"/>
                    <a:pt x="368" y="1022"/>
                  </a:cubicBezTo>
                  <a:cubicBezTo>
                    <a:pt x="0" y="654"/>
                    <a:pt x="266" y="0"/>
                    <a:pt x="797" y="0"/>
                  </a:cubicBezTo>
                  <a:lnTo>
                    <a:pt x="797" y="0"/>
                  </a:lnTo>
                  <a:cubicBezTo>
                    <a:pt x="1124" y="0"/>
                    <a:pt x="1390" y="266"/>
                    <a:pt x="1390" y="59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14"/>
            <p:cNvSpPr/>
            <p:nvPr/>
          </p:nvSpPr>
          <p:spPr>
            <a:xfrm>
              <a:off x="1028275" y="1577463"/>
              <a:ext cx="12800" cy="12800"/>
            </a:xfrm>
            <a:custGeom>
              <a:rect b="b" l="l" r="r" t="t"/>
              <a:pathLst>
                <a:path extrusionOk="0" fill="none" h="512" w="512">
                  <a:moveTo>
                    <a:pt x="511" y="246"/>
                  </a:moveTo>
                  <a:cubicBezTo>
                    <a:pt x="511" y="389"/>
                    <a:pt x="409" y="511"/>
                    <a:pt x="266" y="511"/>
                  </a:cubicBezTo>
                  <a:cubicBezTo>
                    <a:pt x="123" y="511"/>
                    <a:pt x="1" y="389"/>
                    <a:pt x="1" y="246"/>
                  </a:cubicBezTo>
                  <a:cubicBezTo>
                    <a:pt x="1" y="103"/>
                    <a:pt x="123" y="1"/>
                    <a:pt x="266" y="1"/>
                  </a:cubicBezTo>
                  <a:cubicBezTo>
                    <a:pt x="409" y="1"/>
                    <a:pt x="511" y="103"/>
                    <a:pt x="511" y="24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14"/>
            <p:cNvSpPr/>
            <p:nvPr/>
          </p:nvSpPr>
          <p:spPr>
            <a:xfrm>
              <a:off x="1059450" y="1500338"/>
              <a:ext cx="22500" cy="22500"/>
            </a:xfrm>
            <a:custGeom>
              <a:rect b="b" l="l" r="r" t="t"/>
              <a:pathLst>
                <a:path extrusionOk="0" fill="none" h="900" w="900">
                  <a:moveTo>
                    <a:pt x="899" y="388"/>
                  </a:moveTo>
                  <a:cubicBezTo>
                    <a:pt x="899" y="736"/>
                    <a:pt x="470" y="899"/>
                    <a:pt x="225" y="654"/>
                  </a:cubicBezTo>
                  <a:cubicBezTo>
                    <a:pt x="0" y="429"/>
                    <a:pt x="164" y="0"/>
                    <a:pt x="511" y="0"/>
                  </a:cubicBezTo>
                  <a:cubicBezTo>
                    <a:pt x="715" y="0"/>
                    <a:pt x="899" y="184"/>
                    <a:pt x="899"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14"/>
            <p:cNvSpPr/>
            <p:nvPr/>
          </p:nvSpPr>
          <p:spPr>
            <a:xfrm>
              <a:off x="992000" y="1641313"/>
              <a:ext cx="34250" cy="33750"/>
            </a:xfrm>
            <a:custGeom>
              <a:rect b="b" l="l" r="r" t="t"/>
              <a:pathLst>
                <a:path extrusionOk="0" fill="none" h="1350" w="1370">
                  <a:moveTo>
                    <a:pt x="1370" y="675"/>
                  </a:moveTo>
                  <a:cubicBezTo>
                    <a:pt x="1370" y="1063"/>
                    <a:pt x="1063" y="1350"/>
                    <a:pt x="696" y="1350"/>
                  </a:cubicBezTo>
                  <a:cubicBezTo>
                    <a:pt x="307" y="1350"/>
                    <a:pt x="1" y="1063"/>
                    <a:pt x="1" y="675"/>
                  </a:cubicBezTo>
                  <a:cubicBezTo>
                    <a:pt x="1" y="307"/>
                    <a:pt x="307" y="1"/>
                    <a:pt x="696" y="1"/>
                  </a:cubicBezTo>
                  <a:cubicBezTo>
                    <a:pt x="1063" y="1"/>
                    <a:pt x="1370" y="307"/>
                    <a:pt x="1370" y="67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14"/>
            <p:cNvSpPr/>
            <p:nvPr/>
          </p:nvSpPr>
          <p:spPr>
            <a:xfrm>
              <a:off x="1196850" y="1592288"/>
              <a:ext cx="27625" cy="27600"/>
            </a:xfrm>
            <a:custGeom>
              <a:rect b="b" l="l" r="r" t="t"/>
              <a:pathLst>
                <a:path extrusionOk="0" fill="none" h="1104" w="1105">
                  <a:moveTo>
                    <a:pt x="1104" y="470"/>
                  </a:moveTo>
                  <a:cubicBezTo>
                    <a:pt x="1104" y="879"/>
                    <a:pt x="593" y="1104"/>
                    <a:pt x="307" y="797"/>
                  </a:cubicBezTo>
                  <a:cubicBezTo>
                    <a:pt x="1" y="511"/>
                    <a:pt x="226" y="0"/>
                    <a:pt x="634" y="0"/>
                  </a:cubicBezTo>
                  <a:lnTo>
                    <a:pt x="634" y="0"/>
                  </a:lnTo>
                  <a:cubicBezTo>
                    <a:pt x="900" y="0"/>
                    <a:pt x="1104" y="205"/>
                    <a:pt x="1104"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14"/>
            <p:cNvSpPr/>
            <p:nvPr/>
          </p:nvSpPr>
          <p:spPr>
            <a:xfrm>
              <a:off x="1208600" y="1523838"/>
              <a:ext cx="22500" cy="22500"/>
            </a:xfrm>
            <a:custGeom>
              <a:rect b="b" l="l" r="r" t="t"/>
              <a:pathLst>
                <a:path extrusionOk="0" fill="none" h="900" w="900">
                  <a:moveTo>
                    <a:pt x="900" y="388"/>
                  </a:moveTo>
                  <a:cubicBezTo>
                    <a:pt x="900" y="736"/>
                    <a:pt x="471" y="899"/>
                    <a:pt x="226" y="674"/>
                  </a:cubicBezTo>
                  <a:cubicBezTo>
                    <a:pt x="1" y="429"/>
                    <a:pt x="164" y="0"/>
                    <a:pt x="512" y="0"/>
                  </a:cubicBezTo>
                  <a:lnTo>
                    <a:pt x="512" y="0"/>
                  </a:lnTo>
                  <a:cubicBezTo>
                    <a:pt x="716" y="0"/>
                    <a:pt x="900" y="184"/>
                    <a:pt x="900"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14"/>
            <p:cNvSpPr/>
            <p:nvPr/>
          </p:nvSpPr>
          <p:spPr>
            <a:xfrm>
              <a:off x="1277575" y="1600463"/>
              <a:ext cx="32200" cy="32700"/>
            </a:xfrm>
            <a:custGeom>
              <a:rect b="b" l="l" r="r" t="t"/>
              <a:pathLst>
                <a:path extrusionOk="0" fill="none" h="1308" w="1288">
                  <a:moveTo>
                    <a:pt x="1288" y="572"/>
                  </a:moveTo>
                  <a:cubicBezTo>
                    <a:pt x="1288" y="1063"/>
                    <a:pt x="695" y="1308"/>
                    <a:pt x="348" y="961"/>
                  </a:cubicBezTo>
                  <a:cubicBezTo>
                    <a:pt x="0" y="613"/>
                    <a:pt x="246" y="0"/>
                    <a:pt x="736" y="0"/>
                  </a:cubicBezTo>
                  <a:cubicBezTo>
                    <a:pt x="1043" y="0"/>
                    <a:pt x="1288" y="266"/>
                    <a:pt x="1288" y="57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14"/>
            <p:cNvSpPr/>
            <p:nvPr/>
          </p:nvSpPr>
          <p:spPr>
            <a:xfrm>
              <a:off x="1299550" y="1719988"/>
              <a:ext cx="27100" cy="27625"/>
            </a:xfrm>
            <a:custGeom>
              <a:rect b="b" l="l" r="r" t="t"/>
              <a:pathLst>
                <a:path extrusionOk="0" fill="none" h="1105" w="1084">
                  <a:moveTo>
                    <a:pt x="1083" y="471"/>
                  </a:moveTo>
                  <a:cubicBezTo>
                    <a:pt x="1083" y="900"/>
                    <a:pt x="593" y="1104"/>
                    <a:pt x="286" y="798"/>
                  </a:cubicBezTo>
                  <a:cubicBezTo>
                    <a:pt x="0" y="512"/>
                    <a:pt x="204" y="1"/>
                    <a:pt x="613" y="1"/>
                  </a:cubicBezTo>
                  <a:lnTo>
                    <a:pt x="613" y="1"/>
                  </a:lnTo>
                  <a:cubicBezTo>
                    <a:pt x="879" y="1"/>
                    <a:pt x="1083" y="205"/>
                    <a:pt x="1083" y="4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14"/>
            <p:cNvSpPr/>
            <p:nvPr/>
          </p:nvSpPr>
          <p:spPr>
            <a:xfrm>
              <a:off x="1224450" y="1839538"/>
              <a:ext cx="30150" cy="29650"/>
            </a:xfrm>
            <a:custGeom>
              <a:rect b="b" l="l" r="r" t="t"/>
              <a:pathLst>
                <a:path extrusionOk="0" fill="none" h="1186" w="1206">
                  <a:moveTo>
                    <a:pt x="1206" y="511"/>
                  </a:moveTo>
                  <a:cubicBezTo>
                    <a:pt x="1206" y="961"/>
                    <a:pt x="654" y="1185"/>
                    <a:pt x="327" y="879"/>
                  </a:cubicBezTo>
                  <a:cubicBezTo>
                    <a:pt x="0" y="552"/>
                    <a:pt x="225" y="0"/>
                    <a:pt x="695" y="0"/>
                  </a:cubicBezTo>
                  <a:cubicBezTo>
                    <a:pt x="96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14"/>
            <p:cNvSpPr/>
            <p:nvPr/>
          </p:nvSpPr>
          <p:spPr>
            <a:xfrm>
              <a:off x="1079375" y="1852313"/>
              <a:ext cx="44975" cy="44975"/>
            </a:xfrm>
            <a:custGeom>
              <a:rect b="b" l="l" r="r" t="t"/>
              <a:pathLst>
                <a:path extrusionOk="0" fill="none" h="1799" w="1799">
                  <a:moveTo>
                    <a:pt x="1798" y="756"/>
                  </a:moveTo>
                  <a:cubicBezTo>
                    <a:pt x="1798" y="1451"/>
                    <a:pt x="981" y="1798"/>
                    <a:pt x="490" y="1308"/>
                  </a:cubicBezTo>
                  <a:cubicBezTo>
                    <a:pt x="0" y="817"/>
                    <a:pt x="347" y="0"/>
                    <a:pt x="1042" y="0"/>
                  </a:cubicBezTo>
                  <a:cubicBezTo>
                    <a:pt x="1451" y="0"/>
                    <a:pt x="1798" y="347"/>
                    <a:pt x="1798" y="75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14"/>
            <p:cNvSpPr/>
            <p:nvPr/>
          </p:nvSpPr>
          <p:spPr>
            <a:xfrm>
              <a:off x="1020625" y="1745538"/>
              <a:ext cx="22500" cy="22500"/>
            </a:xfrm>
            <a:custGeom>
              <a:rect b="b" l="l" r="r" t="t"/>
              <a:pathLst>
                <a:path extrusionOk="0" fill="none" h="900" w="900">
                  <a:moveTo>
                    <a:pt x="899" y="389"/>
                  </a:moveTo>
                  <a:cubicBezTo>
                    <a:pt x="899" y="716"/>
                    <a:pt x="491" y="900"/>
                    <a:pt x="245" y="654"/>
                  </a:cubicBezTo>
                  <a:cubicBezTo>
                    <a:pt x="0" y="409"/>
                    <a:pt x="164" y="0"/>
                    <a:pt x="511" y="0"/>
                  </a:cubicBezTo>
                  <a:cubicBezTo>
                    <a:pt x="715" y="0"/>
                    <a:pt x="899" y="164"/>
                    <a:pt x="899" y="38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14"/>
            <p:cNvSpPr/>
            <p:nvPr/>
          </p:nvSpPr>
          <p:spPr>
            <a:xfrm>
              <a:off x="1117175" y="1794588"/>
              <a:ext cx="19950" cy="19925"/>
            </a:xfrm>
            <a:custGeom>
              <a:rect b="b" l="l" r="r" t="t"/>
              <a:pathLst>
                <a:path extrusionOk="0" fill="none" h="797" w="798">
                  <a:moveTo>
                    <a:pt x="797" y="347"/>
                  </a:moveTo>
                  <a:cubicBezTo>
                    <a:pt x="797" y="654"/>
                    <a:pt x="429" y="797"/>
                    <a:pt x="205" y="593"/>
                  </a:cubicBezTo>
                  <a:cubicBezTo>
                    <a:pt x="0" y="368"/>
                    <a:pt x="143" y="0"/>
                    <a:pt x="450" y="0"/>
                  </a:cubicBezTo>
                  <a:lnTo>
                    <a:pt x="450" y="0"/>
                  </a:lnTo>
                  <a:cubicBezTo>
                    <a:pt x="634" y="0"/>
                    <a:pt x="797" y="164"/>
                    <a:pt x="797" y="34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14"/>
            <p:cNvSpPr/>
            <p:nvPr/>
          </p:nvSpPr>
          <p:spPr>
            <a:xfrm>
              <a:off x="951150" y="1702613"/>
              <a:ext cx="17375" cy="17925"/>
            </a:xfrm>
            <a:custGeom>
              <a:rect b="b" l="l" r="r" t="t"/>
              <a:pathLst>
                <a:path extrusionOk="0" fill="none" h="717" w="695">
                  <a:moveTo>
                    <a:pt x="695" y="307"/>
                  </a:moveTo>
                  <a:cubicBezTo>
                    <a:pt x="695" y="573"/>
                    <a:pt x="388" y="716"/>
                    <a:pt x="184" y="512"/>
                  </a:cubicBezTo>
                  <a:cubicBezTo>
                    <a:pt x="0" y="328"/>
                    <a:pt x="143" y="1"/>
                    <a:pt x="409" y="1"/>
                  </a:cubicBezTo>
                  <a:cubicBezTo>
                    <a:pt x="572" y="1"/>
                    <a:pt x="695" y="144"/>
                    <a:pt x="695" y="30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14"/>
            <p:cNvSpPr/>
            <p:nvPr/>
          </p:nvSpPr>
          <p:spPr>
            <a:xfrm>
              <a:off x="1013475" y="1511063"/>
              <a:ext cx="14825" cy="14825"/>
            </a:xfrm>
            <a:custGeom>
              <a:rect b="b" l="l" r="r" t="t"/>
              <a:pathLst>
                <a:path extrusionOk="0" fill="none" h="593" w="593">
                  <a:moveTo>
                    <a:pt x="593" y="266"/>
                  </a:moveTo>
                  <a:cubicBezTo>
                    <a:pt x="593" y="491"/>
                    <a:pt x="327" y="593"/>
                    <a:pt x="164" y="450"/>
                  </a:cubicBezTo>
                  <a:cubicBezTo>
                    <a:pt x="0" y="286"/>
                    <a:pt x="123" y="0"/>
                    <a:pt x="347" y="0"/>
                  </a:cubicBezTo>
                  <a:cubicBezTo>
                    <a:pt x="490" y="0"/>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14"/>
            <p:cNvSpPr/>
            <p:nvPr/>
          </p:nvSpPr>
          <p:spPr>
            <a:xfrm>
              <a:off x="1096725" y="1598413"/>
              <a:ext cx="10750" cy="10750"/>
            </a:xfrm>
            <a:custGeom>
              <a:rect b="b" l="l" r="r" t="t"/>
              <a:pathLst>
                <a:path extrusionOk="0" fill="none" h="430" w="430">
                  <a:moveTo>
                    <a:pt x="430" y="225"/>
                  </a:moveTo>
                  <a:cubicBezTo>
                    <a:pt x="430" y="348"/>
                    <a:pt x="328" y="430"/>
                    <a:pt x="205" y="430"/>
                  </a:cubicBezTo>
                  <a:cubicBezTo>
                    <a:pt x="83" y="430"/>
                    <a:pt x="1" y="327"/>
                    <a:pt x="1" y="225"/>
                  </a:cubicBezTo>
                  <a:cubicBezTo>
                    <a:pt x="1" y="103"/>
                    <a:pt x="83" y="0"/>
                    <a:pt x="205" y="0"/>
                  </a:cubicBezTo>
                  <a:cubicBezTo>
                    <a:pt x="328" y="0"/>
                    <a:pt x="409" y="103"/>
                    <a:pt x="430" y="22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14"/>
            <p:cNvSpPr/>
            <p:nvPr/>
          </p:nvSpPr>
          <p:spPr>
            <a:xfrm>
              <a:off x="1245400" y="1670963"/>
              <a:ext cx="17375" cy="17375"/>
            </a:xfrm>
            <a:custGeom>
              <a:rect b="b" l="l" r="r" t="t"/>
              <a:pathLst>
                <a:path extrusionOk="0" fill="none" h="695" w="695">
                  <a:moveTo>
                    <a:pt x="695" y="307"/>
                  </a:moveTo>
                  <a:cubicBezTo>
                    <a:pt x="695" y="572"/>
                    <a:pt x="368" y="695"/>
                    <a:pt x="184" y="511"/>
                  </a:cubicBezTo>
                  <a:cubicBezTo>
                    <a:pt x="0" y="327"/>
                    <a:pt x="123" y="0"/>
                    <a:pt x="409" y="0"/>
                  </a:cubicBezTo>
                  <a:lnTo>
                    <a:pt x="409" y="0"/>
                  </a:lnTo>
                  <a:cubicBezTo>
                    <a:pt x="572" y="0"/>
                    <a:pt x="695" y="123"/>
                    <a:pt x="695" y="28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14"/>
            <p:cNvSpPr/>
            <p:nvPr/>
          </p:nvSpPr>
          <p:spPr>
            <a:xfrm>
              <a:off x="1303125" y="1786413"/>
              <a:ext cx="30150" cy="29650"/>
            </a:xfrm>
            <a:custGeom>
              <a:rect b="b" l="l" r="r" t="t"/>
              <a:pathLst>
                <a:path extrusionOk="0" fill="none" h="1186" w="1206">
                  <a:moveTo>
                    <a:pt x="1206" y="511"/>
                  </a:moveTo>
                  <a:cubicBezTo>
                    <a:pt x="1206" y="961"/>
                    <a:pt x="654" y="1185"/>
                    <a:pt x="327" y="858"/>
                  </a:cubicBezTo>
                  <a:cubicBezTo>
                    <a:pt x="0" y="531"/>
                    <a:pt x="245" y="0"/>
                    <a:pt x="695" y="0"/>
                  </a:cubicBezTo>
                  <a:cubicBezTo>
                    <a:pt x="98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14"/>
            <p:cNvSpPr/>
            <p:nvPr/>
          </p:nvSpPr>
          <p:spPr>
            <a:xfrm>
              <a:off x="1055875" y="1681688"/>
              <a:ext cx="23525" cy="23525"/>
            </a:xfrm>
            <a:custGeom>
              <a:rect b="b" l="l" r="r" t="t"/>
              <a:pathLst>
                <a:path extrusionOk="0" fill="none" h="941" w="941">
                  <a:moveTo>
                    <a:pt x="940" y="470"/>
                  </a:moveTo>
                  <a:cubicBezTo>
                    <a:pt x="940" y="736"/>
                    <a:pt x="736" y="940"/>
                    <a:pt x="470" y="940"/>
                  </a:cubicBezTo>
                  <a:cubicBezTo>
                    <a:pt x="225" y="940"/>
                    <a:pt x="0" y="736"/>
                    <a:pt x="0" y="470"/>
                  </a:cubicBezTo>
                  <a:cubicBezTo>
                    <a:pt x="0" y="204"/>
                    <a:pt x="225" y="0"/>
                    <a:pt x="470" y="0"/>
                  </a:cubicBezTo>
                  <a:cubicBezTo>
                    <a:pt x="736" y="0"/>
                    <a:pt x="940" y="204"/>
                    <a:pt x="940"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14"/>
            <p:cNvSpPr/>
            <p:nvPr/>
          </p:nvSpPr>
          <p:spPr>
            <a:xfrm>
              <a:off x="1006300" y="1790488"/>
              <a:ext cx="19950" cy="19950"/>
            </a:xfrm>
            <a:custGeom>
              <a:rect b="b" l="l" r="r" t="t"/>
              <a:pathLst>
                <a:path extrusionOk="0" fill="none" h="798" w="798">
                  <a:moveTo>
                    <a:pt x="798" y="348"/>
                  </a:moveTo>
                  <a:cubicBezTo>
                    <a:pt x="798" y="634"/>
                    <a:pt x="430" y="798"/>
                    <a:pt x="205" y="593"/>
                  </a:cubicBezTo>
                  <a:cubicBezTo>
                    <a:pt x="1" y="368"/>
                    <a:pt x="144" y="1"/>
                    <a:pt x="451" y="1"/>
                  </a:cubicBezTo>
                  <a:lnTo>
                    <a:pt x="451" y="1"/>
                  </a:lnTo>
                  <a:cubicBezTo>
                    <a:pt x="634" y="1"/>
                    <a:pt x="798" y="144"/>
                    <a:pt x="798" y="3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14"/>
            <p:cNvSpPr/>
            <p:nvPr/>
          </p:nvSpPr>
          <p:spPr>
            <a:xfrm>
              <a:off x="954200" y="1628563"/>
              <a:ext cx="25050" cy="25050"/>
            </a:xfrm>
            <a:custGeom>
              <a:rect b="b" l="l" r="r" t="t"/>
              <a:pathLst>
                <a:path extrusionOk="0" fill="none" h="1002" w="1002">
                  <a:moveTo>
                    <a:pt x="1002" y="429"/>
                  </a:moveTo>
                  <a:cubicBezTo>
                    <a:pt x="1002" y="797"/>
                    <a:pt x="532" y="1001"/>
                    <a:pt x="266" y="715"/>
                  </a:cubicBezTo>
                  <a:cubicBezTo>
                    <a:pt x="1" y="450"/>
                    <a:pt x="185" y="0"/>
                    <a:pt x="573" y="0"/>
                  </a:cubicBezTo>
                  <a:cubicBezTo>
                    <a:pt x="818" y="0"/>
                    <a:pt x="1002" y="184"/>
                    <a:pt x="1002" y="4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14"/>
            <p:cNvSpPr/>
            <p:nvPr/>
          </p:nvSpPr>
          <p:spPr>
            <a:xfrm>
              <a:off x="1156500" y="1496238"/>
              <a:ext cx="14850" cy="14850"/>
            </a:xfrm>
            <a:custGeom>
              <a:rect b="b" l="l" r="r" t="t"/>
              <a:pathLst>
                <a:path extrusionOk="0" fill="none" h="594" w="594">
                  <a:moveTo>
                    <a:pt x="593" y="266"/>
                  </a:moveTo>
                  <a:cubicBezTo>
                    <a:pt x="593" y="491"/>
                    <a:pt x="307" y="593"/>
                    <a:pt x="144" y="430"/>
                  </a:cubicBezTo>
                  <a:cubicBezTo>
                    <a:pt x="1" y="266"/>
                    <a:pt x="103" y="1"/>
                    <a:pt x="328" y="1"/>
                  </a:cubicBezTo>
                  <a:cubicBezTo>
                    <a:pt x="471" y="1"/>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 name="Google Shape;1210;p114"/>
          <p:cNvGrpSpPr/>
          <p:nvPr/>
        </p:nvGrpSpPr>
        <p:grpSpPr>
          <a:xfrm>
            <a:off x="6722895" y="4250095"/>
            <a:ext cx="289020" cy="292510"/>
            <a:chOff x="-1988450" y="2592438"/>
            <a:chExt cx="550725" cy="557375"/>
          </a:xfrm>
        </p:grpSpPr>
        <p:sp>
          <p:nvSpPr>
            <p:cNvPr id="1211" name="Google Shape;1211;p114"/>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14"/>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14"/>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14"/>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14"/>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14"/>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 name="Google Shape;1217;p114"/>
          <p:cNvSpPr/>
          <p:nvPr/>
        </p:nvSpPr>
        <p:spPr>
          <a:xfrm>
            <a:off x="3881067" y="2099691"/>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14"/>
          <p:cNvSpPr/>
          <p:nvPr/>
        </p:nvSpPr>
        <p:spPr>
          <a:xfrm>
            <a:off x="2439472" y="694081"/>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14"/>
          <p:cNvSpPr/>
          <p:nvPr/>
        </p:nvSpPr>
        <p:spPr>
          <a:xfrm>
            <a:off x="1594467" y="4323634"/>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14"/>
          <p:cNvSpPr/>
          <p:nvPr/>
        </p:nvSpPr>
        <p:spPr>
          <a:xfrm>
            <a:off x="3773831" y="44568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14"/>
          <p:cNvSpPr/>
          <p:nvPr/>
        </p:nvSpPr>
        <p:spPr>
          <a:xfrm>
            <a:off x="1029444" y="4372535"/>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14"/>
          <p:cNvSpPr/>
          <p:nvPr/>
        </p:nvSpPr>
        <p:spPr>
          <a:xfrm>
            <a:off x="1025619" y="1418594"/>
            <a:ext cx="58209" cy="58209"/>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14"/>
          <p:cNvSpPr/>
          <p:nvPr/>
        </p:nvSpPr>
        <p:spPr>
          <a:xfrm>
            <a:off x="6842779" y="721566"/>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14"/>
          <p:cNvSpPr/>
          <p:nvPr/>
        </p:nvSpPr>
        <p:spPr>
          <a:xfrm>
            <a:off x="7931022" y="4402993"/>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14"/>
          <p:cNvSpPr/>
          <p:nvPr/>
        </p:nvSpPr>
        <p:spPr>
          <a:xfrm>
            <a:off x="3136767" y="4136459"/>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14"/>
          <p:cNvSpPr/>
          <p:nvPr/>
        </p:nvSpPr>
        <p:spPr>
          <a:xfrm>
            <a:off x="6263472" y="4282643"/>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14"/>
          <p:cNvSpPr/>
          <p:nvPr/>
        </p:nvSpPr>
        <p:spPr>
          <a:xfrm>
            <a:off x="4885756" y="6940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14"/>
          <p:cNvSpPr/>
          <p:nvPr/>
        </p:nvSpPr>
        <p:spPr>
          <a:xfrm>
            <a:off x="8372457" y="774698"/>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14"/>
          <p:cNvSpPr/>
          <p:nvPr/>
        </p:nvSpPr>
        <p:spPr>
          <a:xfrm>
            <a:off x="670502" y="3855377"/>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14"/>
          <p:cNvSpPr/>
          <p:nvPr/>
        </p:nvSpPr>
        <p:spPr>
          <a:xfrm>
            <a:off x="5682752" y="43358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14"/>
          <p:cNvSpPr/>
          <p:nvPr/>
        </p:nvSpPr>
        <p:spPr>
          <a:xfrm>
            <a:off x="6036064" y="633452"/>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14"/>
          <p:cNvSpPr/>
          <p:nvPr/>
        </p:nvSpPr>
        <p:spPr>
          <a:xfrm>
            <a:off x="3187927" y="168285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14"/>
          <p:cNvSpPr/>
          <p:nvPr/>
        </p:nvSpPr>
        <p:spPr>
          <a:xfrm>
            <a:off x="723677" y="168285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 name="Google Shape;1234;p114"/>
          <p:cNvGrpSpPr/>
          <p:nvPr/>
        </p:nvGrpSpPr>
        <p:grpSpPr>
          <a:xfrm rot="2920747">
            <a:off x="2483540" y="4133734"/>
            <a:ext cx="420626" cy="430987"/>
            <a:chOff x="874000" y="1401213"/>
            <a:chExt cx="581875" cy="596200"/>
          </a:xfrm>
        </p:grpSpPr>
        <p:sp>
          <p:nvSpPr>
            <p:cNvPr id="1235" name="Google Shape;1235;p114"/>
            <p:cNvSpPr/>
            <p:nvPr/>
          </p:nvSpPr>
          <p:spPr>
            <a:xfrm>
              <a:off x="874000" y="1401213"/>
              <a:ext cx="581875" cy="596200"/>
            </a:xfrm>
            <a:custGeom>
              <a:rect b="b" l="l" r="r" t="t"/>
              <a:pathLst>
                <a:path extrusionOk="0" fill="none" h="23848" w="23275">
                  <a:moveTo>
                    <a:pt x="1472" y="15694"/>
                  </a:moveTo>
                  <a:cubicBezTo>
                    <a:pt x="2943" y="18923"/>
                    <a:pt x="7071" y="21395"/>
                    <a:pt x="9073" y="21988"/>
                  </a:cubicBezTo>
                  <a:cubicBezTo>
                    <a:pt x="9073" y="21988"/>
                    <a:pt x="14407" y="23847"/>
                    <a:pt x="18391" y="20762"/>
                  </a:cubicBezTo>
                  <a:cubicBezTo>
                    <a:pt x="22396" y="17676"/>
                    <a:pt x="23275" y="11669"/>
                    <a:pt x="19495" y="5845"/>
                  </a:cubicBezTo>
                  <a:cubicBezTo>
                    <a:pt x="15735" y="1"/>
                    <a:pt x="7663" y="1247"/>
                    <a:pt x="4210" y="4537"/>
                  </a:cubicBezTo>
                  <a:cubicBezTo>
                    <a:pt x="757" y="7827"/>
                    <a:pt x="1" y="12445"/>
                    <a:pt x="1472" y="15694"/>
                  </a:cubicBezTo>
                  <a:close/>
                  <a:moveTo>
                    <a:pt x="12629" y="10320"/>
                  </a:moveTo>
                  <a:cubicBezTo>
                    <a:pt x="13937" y="11444"/>
                    <a:pt x="14018" y="13058"/>
                    <a:pt x="12731" y="13835"/>
                  </a:cubicBezTo>
                  <a:cubicBezTo>
                    <a:pt x="11975" y="14264"/>
                    <a:pt x="11076" y="14243"/>
                    <a:pt x="10361" y="13794"/>
                  </a:cubicBezTo>
                  <a:cubicBezTo>
                    <a:pt x="9523" y="13344"/>
                    <a:pt x="9175" y="12323"/>
                    <a:pt x="9564" y="11444"/>
                  </a:cubicBezTo>
                  <a:cubicBezTo>
                    <a:pt x="9932" y="10545"/>
                    <a:pt x="11341" y="9196"/>
                    <a:pt x="12629" y="1032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14"/>
            <p:cNvSpPr/>
            <p:nvPr/>
          </p:nvSpPr>
          <p:spPr>
            <a:xfrm>
              <a:off x="913850" y="1453838"/>
              <a:ext cx="493500" cy="508825"/>
            </a:xfrm>
            <a:custGeom>
              <a:rect b="b" l="l" r="r" t="t"/>
              <a:pathLst>
                <a:path extrusionOk="0" fill="none" h="20353" w="19740">
                  <a:moveTo>
                    <a:pt x="2820" y="2882"/>
                  </a:moveTo>
                  <a:cubicBezTo>
                    <a:pt x="2309" y="4476"/>
                    <a:pt x="2085" y="4925"/>
                    <a:pt x="1247" y="5722"/>
                  </a:cubicBezTo>
                  <a:cubicBezTo>
                    <a:pt x="430" y="6519"/>
                    <a:pt x="0" y="7827"/>
                    <a:pt x="82" y="8522"/>
                  </a:cubicBezTo>
                  <a:cubicBezTo>
                    <a:pt x="205" y="9339"/>
                    <a:pt x="246" y="10177"/>
                    <a:pt x="205" y="10994"/>
                  </a:cubicBezTo>
                  <a:cubicBezTo>
                    <a:pt x="164" y="12138"/>
                    <a:pt x="675" y="13242"/>
                    <a:pt x="1574" y="13977"/>
                  </a:cubicBezTo>
                  <a:cubicBezTo>
                    <a:pt x="2289" y="14509"/>
                    <a:pt x="2922" y="15163"/>
                    <a:pt x="3413" y="15919"/>
                  </a:cubicBezTo>
                  <a:cubicBezTo>
                    <a:pt x="4149" y="16920"/>
                    <a:pt x="3903" y="17145"/>
                    <a:pt x="4986" y="17676"/>
                  </a:cubicBezTo>
                  <a:cubicBezTo>
                    <a:pt x="6069" y="18228"/>
                    <a:pt x="8113" y="19311"/>
                    <a:pt x="8113" y="19311"/>
                  </a:cubicBezTo>
                  <a:cubicBezTo>
                    <a:pt x="8113" y="19311"/>
                    <a:pt x="10442" y="20353"/>
                    <a:pt x="11505" y="19924"/>
                  </a:cubicBezTo>
                  <a:cubicBezTo>
                    <a:pt x="12547" y="19495"/>
                    <a:pt x="13793" y="17962"/>
                    <a:pt x="14611" y="17635"/>
                  </a:cubicBezTo>
                  <a:cubicBezTo>
                    <a:pt x="15428" y="17288"/>
                    <a:pt x="15796" y="18166"/>
                    <a:pt x="16879" y="16593"/>
                  </a:cubicBezTo>
                  <a:cubicBezTo>
                    <a:pt x="17962" y="14999"/>
                    <a:pt x="18268" y="13794"/>
                    <a:pt x="18922" y="13181"/>
                  </a:cubicBezTo>
                  <a:cubicBezTo>
                    <a:pt x="19576" y="12568"/>
                    <a:pt x="19740" y="10381"/>
                    <a:pt x="18841" y="9441"/>
                  </a:cubicBezTo>
                  <a:cubicBezTo>
                    <a:pt x="17962" y="8501"/>
                    <a:pt x="17512" y="7684"/>
                    <a:pt x="17369" y="6110"/>
                  </a:cubicBezTo>
                  <a:cubicBezTo>
                    <a:pt x="17247" y="4557"/>
                    <a:pt x="16797" y="3617"/>
                    <a:pt x="15142" y="3045"/>
                  </a:cubicBezTo>
                  <a:cubicBezTo>
                    <a:pt x="13487" y="2473"/>
                    <a:pt x="12261" y="1084"/>
                    <a:pt x="11648" y="552"/>
                  </a:cubicBezTo>
                  <a:cubicBezTo>
                    <a:pt x="11014" y="1"/>
                    <a:pt x="9339" y="144"/>
                    <a:pt x="8297" y="695"/>
                  </a:cubicBezTo>
                  <a:cubicBezTo>
                    <a:pt x="7254" y="1247"/>
                    <a:pt x="6294" y="348"/>
                    <a:pt x="5170" y="838"/>
                  </a:cubicBezTo>
                  <a:cubicBezTo>
                    <a:pt x="4823" y="1002"/>
                    <a:pt x="4516" y="1104"/>
                    <a:pt x="4230" y="1206"/>
                  </a:cubicBezTo>
                  <a:cubicBezTo>
                    <a:pt x="3924" y="1370"/>
                    <a:pt x="3638" y="1574"/>
                    <a:pt x="3372" y="1778"/>
                  </a:cubicBezTo>
                  <a:cubicBezTo>
                    <a:pt x="3106" y="2105"/>
                    <a:pt x="2922" y="2473"/>
                    <a:pt x="2820" y="2882"/>
                  </a:cubicBezTo>
                  <a:close/>
                  <a:moveTo>
                    <a:pt x="8092" y="8542"/>
                  </a:moveTo>
                  <a:cubicBezTo>
                    <a:pt x="8787" y="8685"/>
                    <a:pt x="9155" y="7418"/>
                    <a:pt x="10381" y="7398"/>
                  </a:cubicBezTo>
                  <a:cubicBezTo>
                    <a:pt x="11587" y="7377"/>
                    <a:pt x="10892" y="8031"/>
                    <a:pt x="11035" y="8215"/>
                  </a:cubicBezTo>
                  <a:cubicBezTo>
                    <a:pt x="11321" y="8460"/>
                    <a:pt x="11566" y="8746"/>
                    <a:pt x="11750" y="9073"/>
                  </a:cubicBezTo>
                  <a:cubicBezTo>
                    <a:pt x="11954" y="9339"/>
                    <a:pt x="12097" y="9645"/>
                    <a:pt x="12159" y="9972"/>
                  </a:cubicBezTo>
                  <a:cubicBezTo>
                    <a:pt x="12200" y="10606"/>
                    <a:pt x="12240" y="11015"/>
                    <a:pt x="12629" y="11546"/>
                  </a:cubicBezTo>
                  <a:cubicBezTo>
                    <a:pt x="13017" y="12057"/>
                    <a:pt x="12159" y="12098"/>
                    <a:pt x="11403" y="12261"/>
                  </a:cubicBezTo>
                  <a:cubicBezTo>
                    <a:pt x="10647" y="12424"/>
                    <a:pt x="10585" y="12363"/>
                    <a:pt x="10013" y="12792"/>
                  </a:cubicBezTo>
                  <a:cubicBezTo>
                    <a:pt x="9421" y="13242"/>
                    <a:pt x="8562" y="12465"/>
                    <a:pt x="8562" y="12465"/>
                  </a:cubicBezTo>
                  <a:cubicBezTo>
                    <a:pt x="8562" y="12465"/>
                    <a:pt x="8051" y="12281"/>
                    <a:pt x="7561" y="11403"/>
                  </a:cubicBezTo>
                  <a:cubicBezTo>
                    <a:pt x="7071" y="10524"/>
                    <a:pt x="7581" y="10381"/>
                    <a:pt x="7152" y="9666"/>
                  </a:cubicBezTo>
                  <a:cubicBezTo>
                    <a:pt x="6703" y="8951"/>
                    <a:pt x="7398" y="8419"/>
                    <a:pt x="8092" y="854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14"/>
            <p:cNvSpPr/>
            <p:nvPr/>
          </p:nvSpPr>
          <p:spPr>
            <a:xfrm>
              <a:off x="1104400" y="1532513"/>
              <a:ext cx="34750" cy="34750"/>
            </a:xfrm>
            <a:custGeom>
              <a:rect b="b" l="l" r="r" t="t"/>
              <a:pathLst>
                <a:path extrusionOk="0" fill="none" h="1390" w="1390">
                  <a:moveTo>
                    <a:pt x="1390" y="593"/>
                  </a:moveTo>
                  <a:cubicBezTo>
                    <a:pt x="1390" y="1124"/>
                    <a:pt x="756" y="1390"/>
                    <a:pt x="368" y="1022"/>
                  </a:cubicBezTo>
                  <a:cubicBezTo>
                    <a:pt x="0" y="654"/>
                    <a:pt x="266" y="0"/>
                    <a:pt x="797" y="0"/>
                  </a:cubicBezTo>
                  <a:lnTo>
                    <a:pt x="797" y="0"/>
                  </a:lnTo>
                  <a:cubicBezTo>
                    <a:pt x="1124" y="0"/>
                    <a:pt x="1390" y="266"/>
                    <a:pt x="1390" y="59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14"/>
            <p:cNvSpPr/>
            <p:nvPr/>
          </p:nvSpPr>
          <p:spPr>
            <a:xfrm>
              <a:off x="1028275" y="1577463"/>
              <a:ext cx="12800" cy="12800"/>
            </a:xfrm>
            <a:custGeom>
              <a:rect b="b" l="l" r="r" t="t"/>
              <a:pathLst>
                <a:path extrusionOk="0" fill="none" h="512" w="512">
                  <a:moveTo>
                    <a:pt x="511" y="246"/>
                  </a:moveTo>
                  <a:cubicBezTo>
                    <a:pt x="511" y="389"/>
                    <a:pt x="409" y="511"/>
                    <a:pt x="266" y="511"/>
                  </a:cubicBezTo>
                  <a:cubicBezTo>
                    <a:pt x="123" y="511"/>
                    <a:pt x="1" y="389"/>
                    <a:pt x="1" y="246"/>
                  </a:cubicBezTo>
                  <a:cubicBezTo>
                    <a:pt x="1" y="103"/>
                    <a:pt x="123" y="1"/>
                    <a:pt x="266" y="1"/>
                  </a:cubicBezTo>
                  <a:cubicBezTo>
                    <a:pt x="409" y="1"/>
                    <a:pt x="511" y="103"/>
                    <a:pt x="511" y="24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14"/>
            <p:cNvSpPr/>
            <p:nvPr/>
          </p:nvSpPr>
          <p:spPr>
            <a:xfrm>
              <a:off x="1059450" y="1500338"/>
              <a:ext cx="22500" cy="22500"/>
            </a:xfrm>
            <a:custGeom>
              <a:rect b="b" l="l" r="r" t="t"/>
              <a:pathLst>
                <a:path extrusionOk="0" fill="none" h="900" w="900">
                  <a:moveTo>
                    <a:pt x="899" y="388"/>
                  </a:moveTo>
                  <a:cubicBezTo>
                    <a:pt x="899" y="736"/>
                    <a:pt x="470" y="899"/>
                    <a:pt x="225" y="654"/>
                  </a:cubicBezTo>
                  <a:cubicBezTo>
                    <a:pt x="0" y="429"/>
                    <a:pt x="164" y="0"/>
                    <a:pt x="511" y="0"/>
                  </a:cubicBezTo>
                  <a:cubicBezTo>
                    <a:pt x="715" y="0"/>
                    <a:pt x="899" y="184"/>
                    <a:pt x="899"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14"/>
            <p:cNvSpPr/>
            <p:nvPr/>
          </p:nvSpPr>
          <p:spPr>
            <a:xfrm>
              <a:off x="992000" y="1641313"/>
              <a:ext cx="34250" cy="33750"/>
            </a:xfrm>
            <a:custGeom>
              <a:rect b="b" l="l" r="r" t="t"/>
              <a:pathLst>
                <a:path extrusionOk="0" fill="none" h="1350" w="1370">
                  <a:moveTo>
                    <a:pt x="1370" y="675"/>
                  </a:moveTo>
                  <a:cubicBezTo>
                    <a:pt x="1370" y="1063"/>
                    <a:pt x="1063" y="1350"/>
                    <a:pt x="696" y="1350"/>
                  </a:cubicBezTo>
                  <a:cubicBezTo>
                    <a:pt x="307" y="1350"/>
                    <a:pt x="1" y="1063"/>
                    <a:pt x="1" y="675"/>
                  </a:cubicBezTo>
                  <a:cubicBezTo>
                    <a:pt x="1" y="307"/>
                    <a:pt x="307" y="1"/>
                    <a:pt x="696" y="1"/>
                  </a:cubicBezTo>
                  <a:cubicBezTo>
                    <a:pt x="1063" y="1"/>
                    <a:pt x="1370" y="307"/>
                    <a:pt x="1370" y="67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14"/>
            <p:cNvSpPr/>
            <p:nvPr/>
          </p:nvSpPr>
          <p:spPr>
            <a:xfrm>
              <a:off x="1196850" y="1592288"/>
              <a:ext cx="27625" cy="27600"/>
            </a:xfrm>
            <a:custGeom>
              <a:rect b="b" l="l" r="r" t="t"/>
              <a:pathLst>
                <a:path extrusionOk="0" fill="none" h="1104" w="1105">
                  <a:moveTo>
                    <a:pt x="1104" y="470"/>
                  </a:moveTo>
                  <a:cubicBezTo>
                    <a:pt x="1104" y="879"/>
                    <a:pt x="593" y="1104"/>
                    <a:pt x="307" y="797"/>
                  </a:cubicBezTo>
                  <a:cubicBezTo>
                    <a:pt x="1" y="511"/>
                    <a:pt x="226" y="0"/>
                    <a:pt x="634" y="0"/>
                  </a:cubicBezTo>
                  <a:lnTo>
                    <a:pt x="634" y="0"/>
                  </a:lnTo>
                  <a:cubicBezTo>
                    <a:pt x="900" y="0"/>
                    <a:pt x="1104" y="205"/>
                    <a:pt x="1104"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14"/>
            <p:cNvSpPr/>
            <p:nvPr/>
          </p:nvSpPr>
          <p:spPr>
            <a:xfrm>
              <a:off x="1208600" y="1523838"/>
              <a:ext cx="22500" cy="22500"/>
            </a:xfrm>
            <a:custGeom>
              <a:rect b="b" l="l" r="r" t="t"/>
              <a:pathLst>
                <a:path extrusionOk="0" fill="none" h="900" w="900">
                  <a:moveTo>
                    <a:pt x="900" y="388"/>
                  </a:moveTo>
                  <a:cubicBezTo>
                    <a:pt x="900" y="736"/>
                    <a:pt x="471" y="899"/>
                    <a:pt x="226" y="674"/>
                  </a:cubicBezTo>
                  <a:cubicBezTo>
                    <a:pt x="1" y="429"/>
                    <a:pt x="164" y="0"/>
                    <a:pt x="512" y="0"/>
                  </a:cubicBezTo>
                  <a:lnTo>
                    <a:pt x="512" y="0"/>
                  </a:lnTo>
                  <a:cubicBezTo>
                    <a:pt x="716" y="0"/>
                    <a:pt x="900" y="184"/>
                    <a:pt x="900"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14"/>
            <p:cNvSpPr/>
            <p:nvPr/>
          </p:nvSpPr>
          <p:spPr>
            <a:xfrm>
              <a:off x="1277575" y="1600463"/>
              <a:ext cx="32200" cy="32700"/>
            </a:xfrm>
            <a:custGeom>
              <a:rect b="b" l="l" r="r" t="t"/>
              <a:pathLst>
                <a:path extrusionOk="0" fill="none" h="1308" w="1288">
                  <a:moveTo>
                    <a:pt x="1288" y="572"/>
                  </a:moveTo>
                  <a:cubicBezTo>
                    <a:pt x="1288" y="1063"/>
                    <a:pt x="695" y="1308"/>
                    <a:pt x="348" y="961"/>
                  </a:cubicBezTo>
                  <a:cubicBezTo>
                    <a:pt x="0" y="613"/>
                    <a:pt x="246" y="0"/>
                    <a:pt x="736" y="0"/>
                  </a:cubicBezTo>
                  <a:cubicBezTo>
                    <a:pt x="1043" y="0"/>
                    <a:pt x="1288" y="266"/>
                    <a:pt x="1288" y="57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14"/>
            <p:cNvSpPr/>
            <p:nvPr/>
          </p:nvSpPr>
          <p:spPr>
            <a:xfrm>
              <a:off x="1299550" y="1719988"/>
              <a:ext cx="27100" cy="27625"/>
            </a:xfrm>
            <a:custGeom>
              <a:rect b="b" l="l" r="r" t="t"/>
              <a:pathLst>
                <a:path extrusionOk="0" fill="none" h="1105" w="1084">
                  <a:moveTo>
                    <a:pt x="1083" y="471"/>
                  </a:moveTo>
                  <a:cubicBezTo>
                    <a:pt x="1083" y="900"/>
                    <a:pt x="593" y="1104"/>
                    <a:pt x="286" y="798"/>
                  </a:cubicBezTo>
                  <a:cubicBezTo>
                    <a:pt x="0" y="512"/>
                    <a:pt x="204" y="1"/>
                    <a:pt x="613" y="1"/>
                  </a:cubicBezTo>
                  <a:lnTo>
                    <a:pt x="613" y="1"/>
                  </a:lnTo>
                  <a:cubicBezTo>
                    <a:pt x="879" y="1"/>
                    <a:pt x="1083" y="205"/>
                    <a:pt x="1083" y="4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14"/>
            <p:cNvSpPr/>
            <p:nvPr/>
          </p:nvSpPr>
          <p:spPr>
            <a:xfrm>
              <a:off x="1224450" y="1839538"/>
              <a:ext cx="30150" cy="29650"/>
            </a:xfrm>
            <a:custGeom>
              <a:rect b="b" l="l" r="r" t="t"/>
              <a:pathLst>
                <a:path extrusionOk="0" fill="none" h="1186" w="1206">
                  <a:moveTo>
                    <a:pt x="1206" y="511"/>
                  </a:moveTo>
                  <a:cubicBezTo>
                    <a:pt x="1206" y="961"/>
                    <a:pt x="654" y="1185"/>
                    <a:pt x="327" y="879"/>
                  </a:cubicBezTo>
                  <a:cubicBezTo>
                    <a:pt x="0" y="552"/>
                    <a:pt x="225" y="0"/>
                    <a:pt x="695" y="0"/>
                  </a:cubicBezTo>
                  <a:cubicBezTo>
                    <a:pt x="96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14"/>
            <p:cNvSpPr/>
            <p:nvPr/>
          </p:nvSpPr>
          <p:spPr>
            <a:xfrm>
              <a:off x="1079375" y="1852313"/>
              <a:ext cx="44975" cy="44975"/>
            </a:xfrm>
            <a:custGeom>
              <a:rect b="b" l="l" r="r" t="t"/>
              <a:pathLst>
                <a:path extrusionOk="0" fill="none" h="1799" w="1799">
                  <a:moveTo>
                    <a:pt x="1798" y="756"/>
                  </a:moveTo>
                  <a:cubicBezTo>
                    <a:pt x="1798" y="1451"/>
                    <a:pt x="981" y="1798"/>
                    <a:pt x="490" y="1308"/>
                  </a:cubicBezTo>
                  <a:cubicBezTo>
                    <a:pt x="0" y="817"/>
                    <a:pt x="347" y="0"/>
                    <a:pt x="1042" y="0"/>
                  </a:cubicBezTo>
                  <a:cubicBezTo>
                    <a:pt x="1451" y="0"/>
                    <a:pt x="1798" y="347"/>
                    <a:pt x="1798" y="75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14"/>
            <p:cNvSpPr/>
            <p:nvPr/>
          </p:nvSpPr>
          <p:spPr>
            <a:xfrm>
              <a:off x="1020625" y="1745538"/>
              <a:ext cx="22500" cy="22500"/>
            </a:xfrm>
            <a:custGeom>
              <a:rect b="b" l="l" r="r" t="t"/>
              <a:pathLst>
                <a:path extrusionOk="0" fill="none" h="900" w="900">
                  <a:moveTo>
                    <a:pt x="899" y="389"/>
                  </a:moveTo>
                  <a:cubicBezTo>
                    <a:pt x="899" y="716"/>
                    <a:pt x="491" y="900"/>
                    <a:pt x="245" y="654"/>
                  </a:cubicBezTo>
                  <a:cubicBezTo>
                    <a:pt x="0" y="409"/>
                    <a:pt x="164" y="0"/>
                    <a:pt x="511" y="0"/>
                  </a:cubicBezTo>
                  <a:cubicBezTo>
                    <a:pt x="715" y="0"/>
                    <a:pt x="899" y="164"/>
                    <a:pt x="899" y="38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14"/>
            <p:cNvSpPr/>
            <p:nvPr/>
          </p:nvSpPr>
          <p:spPr>
            <a:xfrm>
              <a:off x="1117175" y="1794588"/>
              <a:ext cx="19950" cy="19925"/>
            </a:xfrm>
            <a:custGeom>
              <a:rect b="b" l="l" r="r" t="t"/>
              <a:pathLst>
                <a:path extrusionOk="0" fill="none" h="797" w="798">
                  <a:moveTo>
                    <a:pt x="797" y="347"/>
                  </a:moveTo>
                  <a:cubicBezTo>
                    <a:pt x="797" y="654"/>
                    <a:pt x="429" y="797"/>
                    <a:pt x="205" y="593"/>
                  </a:cubicBezTo>
                  <a:cubicBezTo>
                    <a:pt x="0" y="368"/>
                    <a:pt x="143" y="0"/>
                    <a:pt x="450" y="0"/>
                  </a:cubicBezTo>
                  <a:lnTo>
                    <a:pt x="450" y="0"/>
                  </a:lnTo>
                  <a:cubicBezTo>
                    <a:pt x="634" y="0"/>
                    <a:pt x="797" y="164"/>
                    <a:pt x="797" y="34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14"/>
            <p:cNvSpPr/>
            <p:nvPr/>
          </p:nvSpPr>
          <p:spPr>
            <a:xfrm>
              <a:off x="951150" y="1702613"/>
              <a:ext cx="17375" cy="17925"/>
            </a:xfrm>
            <a:custGeom>
              <a:rect b="b" l="l" r="r" t="t"/>
              <a:pathLst>
                <a:path extrusionOk="0" fill="none" h="717" w="695">
                  <a:moveTo>
                    <a:pt x="695" y="307"/>
                  </a:moveTo>
                  <a:cubicBezTo>
                    <a:pt x="695" y="573"/>
                    <a:pt x="388" y="716"/>
                    <a:pt x="184" y="512"/>
                  </a:cubicBezTo>
                  <a:cubicBezTo>
                    <a:pt x="0" y="328"/>
                    <a:pt x="143" y="1"/>
                    <a:pt x="409" y="1"/>
                  </a:cubicBezTo>
                  <a:cubicBezTo>
                    <a:pt x="572" y="1"/>
                    <a:pt x="695" y="144"/>
                    <a:pt x="695" y="30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14"/>
            <p:cNvSpPr/>
            <p:nvPr/>
          </p:nvSpPr>
          <p:spPr>
            <a:xfrm>
              <a:off x="1013475" y="1511063"/>
              <a:ext cx="14825" cy="14825"/>
            </a:xfrm>
            <a:custGeom>
              <a:rect b="b" l="l" r="r" t="t"/>
              <a:pathLst>
                <a:path extrusionOk="0" fill="none" h="593" w="593">
                  <a:moveTo>
                    <a:pt x="593" y="266"/>
                  </a:moveTo>
                  <a:cubicBezTo>
                    <a:pt x="593" y="491"/>
                    <a:pt x="327" y="593"/>
                    <a:pt x="164" y="450"/>
                  </a:cubicBezTo>
                  <a:cubicBezTo>
                    <a:pt x="0" y="286"/>
                    <a:pt x="123" y="0"/>
                    <a:pt x="347" y="0"/>
                  </a:cubicBezTo>
                  <a:cubicBezTo>
                    <a:pt x="490" y="0"/>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14"/>
            <p:cNvSpPr/>
            <p:nvPr/>
          </p:nvSpPr>
          <p:spPr>
            <a:xfrm>
              <a:off x="1096725" y="1598413"/>
              <a:ext cx="10750" cy="10750"/>
            </a:xfrm>
            <a:custGeom>
              <a:rect b="b" l="l" r="r" t="t"/>
              <a:pathLst>
                <a:path extrusionOk="0" fill="none" h="430" w="430">
                  <a:moveTo>
                    <a:pt x="430" y="225"/>
                  </a:moveTo>
                  <a:cubicBezTo>
                    <a:pt x="430" y="348"/>
                    <a:pt x="328" y="430"/>
                    <a:pt x="205" y="430"/>
                  </a:cubicBezTo>
                  <a:cubicBezTo>
                    <a:pt x="83" y="430"/>
                    <a:pt x="1" y="327"/>
                    <a:pt x="1" y="225"/>
                  </a:cubicBezTo>
                  <a:cubicBezTo>
                    <a:pt x="1" y="103"/>
                    <a:pt x="83" y="0"/>
                    <a:pt x="205" y="0"/>
                  </a:cubicBezTo>
                  <a:cubicBezTo>
                    <a:pt x="328" y="0"/>
                    <a:pt x="409" y="103"/>
                    <a:pt x="430" y="22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14"/>
            <p:cNvSpPr/>
            <p:nvPr/>
          </p:nvSpPr>
          <p:spPr>
            <a:xfrm>
              <a:off x="1245400" y="1670963"/>
              <a:ext cx="17375" cy="17375"/>
            </a:xfrm>
            <a:custGeom>
              <a:rect b="b" l="l" r="r" t="t"/>
              <a:pathLst>
                <a:path extrusionOk="0" fill="none" h="695" w="695">
                  <a:moveTo>
                    <a:pt x="695" y="307"/>
                  </a:moveTo>
                  <a:cubicBezTo>
                    <a:pt x="695" y="572"/>
                    <a:pt x="368" y="695"/>
                    <a:pt x="184" y="511"/>
                  </a:cubicBezTo>
                  <a:cubicBezTo>
                    <a:pt x="0" y="327"/>
                    <a:pt x="123" y="0"/>
                    <a:pt x="409" y="0"/>
                  </a:cubicBezTo>
                  <a:lnTo>
                    <a:pt x="409" y="0"/>
                  </a:lnTo>
                  <a:cubicBezTo>
                    <a:pt x="572" y="0"/>
                    <a:pt x="695" y="123"/>
                    <a:pt x="695" y="28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14"/>
            <p:cNvSpPr/>
            <p:nvPr/>
          </p:nvSpPr>
          <p:spPr>
            <a:xfrm>
              <a:off x="1303125" y="1786413"/>
              <a:ext cx="30150" cy="29650"/>
            </a:xfrm>
            <a:custGeom>
              <a:rect b="b" l="l" r="r" t="t"/>
              <a:pathLst>
                <a:path extrusionOk="0" fill="none" h="1186" w="1206">
                  <a:moveTo>
                    <a:pt x="1206" y="511"/>
                  </a:moveTo>
                  <a:cubicBezTo>
                    <a:pt x="1206" y="961"/>
                    <a:pt x="654" y="1185"/>
                    <a:pt x="327" y="858"/>
                  </a:cubicBezTo>
                  <a:cubicBezTo>
                    <a:pt x="0" y="531"/>
                    <a:pt x="245" y="0"/>
                    <a:pt x="695" y="0"/>
                  </a:cubicBezTo>
                  <a:cubicBezTo>
                    <a:pt x="98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14"/>
            <p:cNvSpPr/>
            <p:nvPr/>
          </p:nvSpPr>
          <p:spPr>
            <a:xfrm>
              <a:off x="1055875" y="1681688"/>
              <a:ext cx="23525" cy="23525"/>
            </a:xfrm>
            <a:custGeom>
              <a:rect b="b" l="l" r="r" t="t"/>
              <a:pathLst>
                <a:path extrusionOk="0" fill="none" h="941" w="941">
                  <a:moveTo>
                    <a:pt x="940" y="470"/>
                  </a:moveTo>
                  <a:cubicBezTo>
                    <a:pt x="940" y="736"/>
                    <a:pt x="736" y="940"/>
                    <a:pt x="470" y="940"/>
                  </a:cubicBezTo>
                  <a:cubicBezTo>
                    <a:pt x="225" y="940"/>
                    <a:pt x="0" y="736"/>
                    <a:pt x="0" y="470"/>
                  </a:cubicBezTo>
                  <a:cubicBezTo>
                    <a:pt x="0" y="204"/>
                    <a:pt x="225" y="0"/>
                    <a:pt x="470" y="0"/>
                  </a:cubicBezTo>
                  <a:cubicBezTo>
                    <a:pt x="736" y="0"/>
                    <a:pt x="940" y="204"/>
                    <a:pt x="940"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14"/>
            <p:cNvSpPr/>
            <p:nvPr/>
          </p:nvSpPr>
          <p:spPr>
            <a:xfrm>
              <a:off x="1006300" y="1790488"/>
              <a:ext cx="19950" cy="19950"/>
            </a:xfrm>
            <a:custGeom>
              <a:rect b="b" l="l" r="r" t="t"/>
              <a:pathLst>
                <a:path extrusionOk="0" fill="none" h="798" w="798">
                  <a:moveTo>
                    <a:pt x="798" y="348"/>
                  </a:moveTo>
                  <a:cubicBezTo>
                    <a:pt x="798" y="634"/>
                    <a:pt x="430" y="798"/>
                    <a:pt x="205" y="593"/>
                  </a:cubicBezTo>
                  <a:cubicBezTo>
                    <a:pt x="1" y="368"/>
                    <a:pt x="144" y="1"/>
                    <a:pt x="451" y="1"/>
                  </a:cubicBezTo>
                  <a:lnTo>
                    <a:pt x="451" y="1"/>
                  </a:lnTo>
                  <a:cubicBezTo>
                    <a:pt x="634" y="1"/>
                    <a:pt x="798" y="144"/>
                    <a:pt x="798" y="3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14"/>
            <p:cNvSpPr/>
            <p:nvPr/>
          </p:nvSpPr>
          <p:spPr>
            <a:xfrm>
              <a:off x="954200" y="1628563"/>
              <a:ext cx="25050" cy="25050"/>
            </a:xfrm>
            <a:custGeom>
              <a:rect b="b" l="l" r="r" t="t"/>
              <a:pathLst>
                <a:path extrusionOk="0" fill="none" h="1002" w="1002">
                  <a:moveTo>
                    <a:pt x="1002" y="429"/>
                  </a:moveTo>
                  <a:cubicBezTo>
                    <a:pt x="1002" y="797"/>
                    <a:pt x="532" y="1001"/>
                    <a:pt x="266" y="715"/>
                  </a:cubicBezTo>
                  <a:cubicBezTo>
                    <a:pt x="1" y="450"/>
                    <a:pt x="185" y="0"/>
                    <a:pt x="573" y="0"/>
                  </a:cubicBezTo>
                  <a:cubicBezTo>
                    <a:pt x="818" y="0"/>
                    <a:pt x="1002" y="184"/>
                    <a:pt x="1002" y="4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14"/>
            <p:cNvSpPr/>
            <p:nvPr/>
          </p:nvSpPr>
          <p:spPr>
            <a:xfrm>
              <a:off x="1156500" y="1496238"/>
              <a:ext cx="14850" cy="14850"/>
            </a:xfrm>
            <a:custGeom>
              <a:rect b="b" l="l" r="r" t="t"/>
              <a:pathLst>
                <a:path extrusionOk="0" fill="none" h="594" w="594">
                  <a:moveTo>
                    <a:pt x="593" y="266"/>
                  </a:moveTo>
                  <a:cubicBezTo>
                    <a:pt x="593" y="491"/>
                    <a:pt x="307" y="593"/>
                    <a:pt x="144" y="430"/>
                  </a:cubicBezTo>
                  <a:cubicBezTo>
                    <a:pt x="1" y="266"/>
                    <a:pt x="103" y="1"/>
                    <a:pt x="328" y="1"/>
                  </a:cubicBezTo>
                  <a:cubicBezTo>
                    <a:pt x="471" y="1"/>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8" name="Google Shape;1258;p114"/>
          <p:cNvSpPr txBox="1"/>
          <p:nvPr>
            <p:ph idx="2" type="title"/>
          </p:nvPr>
        </p:nvSpPr>
        <p:spPr>
          <a:xfrm>
            <a:off x="444174" y="320375"/>
            <a:ext cx="976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4" name="Shape 1774"/>
        <p:cNvGrpSpPr/>
        <p:nvPr/>
      </p:nvGrpSpPr>
      <p:grpSpPr>
        <a:xfrm>
          <a:off x="0" y="0"/>
          <a:ext cx="0" cy="0"/>
          <a:chOff x="0" y="0"/>
          <a:chExt cx="0" cy="0"/>
        </a:xfrm>
      </p:grpSpPr>
      <p:sp>
        <p:nvSpPr>
          <p:cNvPr id="1775" name="Google Shape;1775;p123"/>
          <p:cNvSpPr txBox="1"/>
          <p:nvPr>
            <p:ph idx="15" type="title"/>
          </p:nvPr>
        </p:nvSpPr>
        <p:spPr>
          <a:xfrm>
            <a:off x="714300" y="537275"/>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Space Grotesk"/>
                <a:ea typeface="Space Grotesk"/>
                <a:cs typeface="Space Grotesk"/>
                <a:sym typeface="Space Grotesk"/>
              </a:rPr>
              <a:t>Market Research - Competitors</a:t>
            </a:r>
            <a:r>
              <a:rPr b="1" lang="en">
                <a:latin typeface="Space Grotesk"/>
                <a:ea typeface="Space Grotesk"/>
                <a:cs typeface="Space Grotesk"/>
                <a:sym typeface="Space Grotesk"/>
              </a:rPr>
              <a:t> </a:t>
            </a:r>
            <a:endParaRPr b="1">
              <a:latin typeface="Space Grotesk"/>
              <a:ea typeface="Space Grotesk"/>
              <a:cs typeface="Space Grotesk"/>
              <a:sym typeface="Space Grotesk"/>
            </a:endParaRPr>
          </a:p>
        </p:txBody>
      </p:sp>
      <p:sp>
        <p:nvSpPr>
          <p:cNvPr id="1776" name="Google Shape;1776;p123"/>
          <p:cNvSpPr txBox="1"/>
          <p:nvPr>
            <p:ph idx="1" type="subTitle"/>
          </p:nvPr>
        </p:nvSpPr>
        <p:spPr>
          <a:xfrm>
            <a:off x="2162100" y="3986979"/>
            <a:ext cx="2064900" cy="53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Grocery shopping assistant app</a:t>
            </a:r>
            <a:endParaRPr/>
          </a:p>
        </p:txBody>
      </p:sp>
      <p:sp>
        <p:nvSpPr>
          <p:cNvPr id="1777" name="Google Shape;1777;p123"/>
          <p:cNvSpPr txBox="1"/>
          <p:nvPr>
            <p:ph type="title"/>
          </p:nvPr>
        </p:nvSpPr>
        <p:spPr>
          <a:xfrm>
            <a:off x="2162100" y="3608712"/>
            <a:ext cx="2064900" cy="36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3FB29C"/>
                </a:solidFill>
                <a:latin typeface="Anaheim"/>
                <a:ea typeface="Anaheim"/>
                <a:cs typeface="Anaheim"/>
                <a:sym typeface="Anaheim"/>
              </a:rPr>
              <a:t>Shopwell</a:t>
            </a:r>
            <a:endParaRPr b="1">
              <a:solidFill>
                <a:srgbClr val="3FB29C"/>
              </a:solidFill>
              <a:latin typeface="Anaheim"/>
              <a:ea typeface="Anaheim"/>
              <a:cs typeface="Anaheim"/>
              <a:sym typeface="Anaheim"/>
            </a:endParaRPr>
          </a:p>
        </p:txBody>
      </p:sp>
      <p:sp>
        <p:nvSpPr>
          <p:cNvPr id="1778" name="Google Shape;1778;p123"/>
          <p:cNvSpPr txBox="1"/>
          <p:nvPr>
            <p:ph idx="2" type="subTitle"/>
          </p:nvPr>
        </p:nvSpPr>
        <p:spPr>
          <a:xfrm>
            <a:off x="4903500" y="3986975"/>
            <a:ext cx="2304000" cy="53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Subscription box for exploring international foods</a:t>
            </a:r>
            <a:endParaRPr/>
          </a:p>
        </p:txBody>
      </p:sp>
      <p:sp>
        <p:nvSpPr>
          <p:cNvPr id="1779" name="Google Shape;1779;p123"/>
          <p:cNvSpPr txBox="1"/>
          <p:nvPr>
            <p:ph idx="3" type="title"/>
          </p:nvPr>
        </p:nvSpPr>
        <p:spPr>
          <a:xfrm>
            <a:off x="4987354" y="3608712"/>
            <a:ext cx="2064900" cy="36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3FB29C"/>
                </a:solidFill>
                <a:latin typeface="Anaheim"/>
                <a:ea typeface="Anaheim"/>
                <a:cs typeface="Anaheim"/>
                <a:sym typeface="Anaheim"/>
              </a:rPr>
              <a:t>Universal Yums</a:t>
            </a:r>
            <a:endParaRPr b="1">
              <a:solidFill>
                <a:srgbClr val="3FB29C"/>
              </a:solidFill>
              <a:latin typeface="Anaheim"/>
              <a:ea typeface="Anaheim"/>
              <a:cs typeface="Anaheim"/>
              <a:sym typeface="Anaheim"/>
            </a:endParaRPr>
          </a:p>
        </p:txBody>
      </p:sp>
      <p:sp>
        <p:nvSpPr>
          <p:cNvPr id="1780" name="Google Shape;1780;p123"/>
          <p:cNvSpPr txBox="1"/>
          <p:nvPr>
            <p:ph idx="6" type="subTitle"/>
          </p:nvPr>
        </p:nvSpPr>
        <p:spPr>
          <a:xfrm>
            <a:off x="866700" y="2292467"/>
            <a:ext cx="2064900" cy="53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Authentic Korean Cooking</a:t>
            </a:r>
            <a:endParaRPr/>
          </a:p>
        </p:txBody>
      </p:sp>
      <p:sp>
        <p:nvSpPr>
          <p:cNvPr id="1781" name="Google Shape;1781;p123"/>
          <p:cNvSpPr txBox="1"/>
          <p:nvPr>
            <p:ph idx="7" type="title"/>
          </p:nvPr>
        </p:nvSpPr>
        <p:spPr>
          <a:xfrm>
            <a:off x="351575" y="1928500"/>
            <a:ext cx="3078000" cy="36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3FB29C"/>
                </a:solidFill>
                <a:latin typeface="Anaheim"/>
                <a:ea typeface="Anaheim"/>
                <a:cs typeface="Anaheim"/>
                <a:sym typeface="Anaheim"/>
              </a:rPr>
              <a:t>우리의식탁 - 요리를 스타일하다</a:t>
            </a:r>
            <a:endParaRPr b="1" sz="2200">
              <a:solidFill>
                <a:srgbClr val="3FB29C"/>
              </a:solidFill>
              <a:latin typeface="Anaheim"/>
              <a:ea typeface="Anaheim"/>
              <a:cs typeface="Anaheim"/>
              <a:sym typeface="Anaheim"/>
            </a:endParaRPr>
          </a:p>
        </p:txBody>
      </p:sp>
      <p:sp>
        <p:nvSpPr>
          <p:cNvPr id="1782" name="Google Shape;1782;p123"/>
          <p:cNvSpPr txBox="1"/>
          <p:nvPr>
            <p:ph idx="8" type="subTitle"/>
          </p:nvPr>
        </p:nvSpPr>
        <p:spPr>
          <a:xfrm>
            <a:off x="3539554" y="2216267"/>
            <a:ext cx="2064900" cy="53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Food identification for nutrition</a:t>
            </a:r>
            <a:endParaRPr/>
          </a:p>
        </p:txBody>
      </p:sp>
      <p:sp>
        <p:nvSpPr>
          <p:cNvPr id="1783" name="Google Shape;1783;p123"/>
          <p:cNvSpPr txBox="1"/>
          <p:nvPr>
            <p:ph idx="9" type="title"/>
          </p:nvPr>
        </p:nvSpPr>
        <p:spPr>
          <a:xfrm>
            <a:off x="3102600" y="1838000"/>
            <a:ext cx="2854800" cy="36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3FB29C"/>
                </a:solidFill>
                <a:latin typeface="Anaheim"/>
                <a:ea typeface="Anaheim"/>
                <a:cs typeface="Anaheim"/>
                <a:sym typeface="Anaheim"/>
              </a:rPr>
              <a:t>Calorie Mama</a:t>
            </a:r>
            <a:endParaRPr b="1">
              <a:solidFill>
                <a:srgbClr val="3FB29C"/>
              </a:solidFill>
              <a:latin typeface="Anaheim"/>
              <a:ea typeface="Anaheim"/>
              <a:cs typeface="Anaheim"/>
              <a:sym typeface="Anaheim"/>
            </a:endParaRPr>
          </a:p>
          <a:p>
            <a:pPr indent="0" lvl="0" marL="0" rtl="0" algn="ctr">
              <a:spcBef>
                <a:spcPts val="0"/>
              </a:spcBef>
              <a:spcAft>
                <a:spcPts val="0"/>
              </a:spcAft>
              <a:buNone/>
            </a:pPr>
            <a:r>
              <a:t/>
            </a:r>
            <a:endParaRPr b="1" sz="1400">
              <a:solidFill>
                <a:srgbClr val="3FB29C"/>
              </a:solidFill>
              <a:latin typeface="Anaheim"/>
              <a:ea typeface="Anaheim"/>
              <a:cs typeface="Anaheim"/>
              <a:sym typeface="Anaheim"/>
            </a:endParaRPr>
          </a:p>
        </p:txBody>
      </p:sp>
      <p:sp>
        <p:nvSpPr>
          <p:cNvPr id="1784" name="Google Shape;1784;p123"/>
          <p:cNvSpPr txBox="1"/>
          <p:nvPr>
            <p:ph idx="13" type="subTitle"/>
          </p:nvPr>
        </p:nvSpPr>
        <p:spPr>
          <a:xfrm>
            <a:off x="6212409" y="2216267"/>
            <a:ext cx="2064900" cy="53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Asian and Hispanic Grocery Delivery</a:t>
            </a:r>
            <a:endParaRPr/>
          </a:p>
        </p:txBody>
      </p:sp>
      <p:sp>
        <p:nvSpPr>
          <p:cNvPr id="1785" name="Google Shape;1785;p123"/>
          <p:cNvSpPr txBox="1"/>
          <p:nvPr>
            <p:ph idx="14" type="title"/>
          </p:nvPr>
        </p:nvSpPr>
        <p:spPr>
          <a:xfrm>
            <a:off x="5895325" y="1838000"/>
            <a:ext cx="2625600" cy="36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3FB29C"/>
                </a:solidFill>
                <a:latin typeface="Anaheim"/>
                <a:ea typeface="Anaheim"/>
                <a:cs typeface="Anaheim"/>
                <a:sym typeface="Anaheim"/>
              </a:rPr>
              <a:t>Weee!</a:t>
            </a:r>
            <a:endParaRPr b="1">
              <a:solidFill>
                <a:srgbClr val="3FB29C"/>
              </a:solidFill>
              <a:latin typeface="Anaheim"/>
              <a:ea typeface="Anaheim"/>
              <a:cs typeface="Anaheim"/>
              <a:sym typeface="Anaheim"/>
            </a:endParaRPr>
          </a:p>
        </p:txBody>
      </p:sp>
      <p:sp>
        <p:nvSpPr>
          <p:cNvPr id="1786" name="Google Shape;1786;p123"/>
          <p:cNvSpPr/>
          <p:nvPr/>
        </p:nvSpPr>
        <p:spPr>
          <a:xfrm>
            <a:off x="4240500" y="1175000"/>
            <a:ext cx="663000" cy="663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23"/>
          <p:cNvSpPr/>
          <p:nvPr/>
        </p:nvSpPr>
        <p:spPr>
          <a:xfrm>
            <a:off x="5688300" y="2919354"/>
            <a:ext cx="663000" cy="663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23"/>
          <p:cNvSpPr/>
          <p:nvPr/>
        </p:nvSpPr>
        <p:spPr>
          <a:xfrm>
            <a:off x="1567650" y="1175000"/>
            <a:ext cx="663000" cy="663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23"/>
          <p:cNvSpPr/>
          <p:nvPr/>
        </p:nvSpPr>
        <p:spPr>
          <a:xfrm>
            <a:off x="2863050" y="2919354"/>
            <a:ext cx="663000" cy="663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23"/>
          <p:cNvSpPr/>
          <p:nvPr/>
        </p:nvSpPr>
        <p:spPr>
          <a:xfrm>
            <a:off x="6913359" y="1175000"/>
            <a:ext cx="663000" cy="663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23"/>
          <p:cNvSpPr/>
          <p:nvPr/>
        </p:nvSpPr>
        <p:spPr>
          <a:xfrm>
            <a:off x="2999637" y="3134549"/>
            <a:ext cx="389826" cy="324805"/>
          </a:xfrm>
          <a:custGeom>
            <a:rect b="b" l="l" r="r" t="t"/>
            <a:pathLst>
              <a:path extrusionOk="0" h="15321" w="18388">
                <a:moveTo>
                  <a:pt x="8031" y="897"/>
                </a:moveTo>
                <a:cubicBezTo>
                  <a:pt x="8134" y="897"/>
                  <a:pt x="8220" y="983"/>
                  <a:pt x="8220" y="1087"/>
                </a:cubicBezTo>
                <a:lnTo>
                  <a:pt x="8220" y="3155"/>
                </a:lnTo>
                <a:cubicBezTo>
                  <a:pt x="8220" y="3258"/>
                  <a:pt x="8134" y="3344"/>
                  <a:pt x="8031" y="3344"/>
                </a:cubicBezTo>
                <a:cubicBezTo>
                  <a:pt x="7927" y="3344"/>
                  <a:pt x="7841" y="3258"/>
                  <a:pt x="7841" y="3155"/>
                </a:cubicBezTo>
                <a:lnTo>
                  <a:pt x="7841" y="1087"/>
                </a:lnTo>
                <a:cubicBezTo>
                  <a:pt x="7841" y="983"/>
                  <a:pt x="7927" y="897"/>
                  <a:pt x="8031" y="897"/>
                </a:cubicBezTo>
                <a:close/>
                <a:moveTo>
                  <a:pt x="9840" y="897"/>
                </a:moveTo>
                <a:cubicBezTo>
                  <a:pt x="9943" y="897"/>
                  <a:pt x="10030" y="983"/>
                  <a:pt x="10030" y="1087"/>
                </a:cubicBezTo>
                <a:lnTo>
                  <a:pt x="10030" y="3155"/>
                </a:lnTo>
                <a:cubicBezTo>
                  <a:pt x="10030" y="3258"/>
                  <a:pt x="9943" y="3344"/>
                  <a:pt x="9840" y="3344"/>
                </a:cubicBezTo>
                <a:cubicBezTo>
                  <a:pt x="9737" y="3344"/>
                  <a:pt x="9668" y="3258"/>
                  <a:pt x="9668" y="3155"/>
                </a:cubicBezTo>
                <a:lnTo>
                  <a:pt x="9668" y="1087"/>
                </a:lnTo>
                <a:cubicBezTo>
                  <a:pt x="9668" y="983"/>
                  <a:pt x="9737" y="897"/>
                  <a:pt x="9840" y="897"/>
                </a:cubicBezTo>
                <a:close/>
                <a:moveTo>
                  <a:pt x="8944" y="535"/>
                </a:moveTo>
                <a:cubicBezTo>
                  <a:pt x="9030" y="535"/>
                  <a:pt x="9116" y="621"/>
                  <a:pt x="9116" y="725"/>
                </a:cubicBezTo>
                <a:lnTo>
                  <a:pt x="9116" y="1087"/>
                </a:lnTo>
                <a:lnTo>
                  <a:pt x="9116" y="3155"/>
                </a:lnTo>
                <a:lnTo>
                  <a:pt x="9116" y="3516"/>
                </a:lnTo>
                <a:cubicBezTo>
                  <a:pt x="9116" y="3620"/>
                  <a:pt x="9030" y="3706"/>
                  <a:pt x="8944" y="3706"/>
                </a:cubicBezTo>
                <a:cubicBezTo>
                  <a:pt x="8841" y="3706"/>
                  <a:pt x="8754" y="3620"/>
                  <a:pt x="8754" y="3516"/>
                </a:cubicBezTo>
                <a:lnTo>
                  <a:pt x="8754" y="3155"/>
                </a:lnTo>
                <a:lnTo>
                  <a:pt x="8754" y="725"/>
                </a:lnTo>
                <a:cubicBezTo>
                  <a:pt x="8754" y="621"/>
                  <a:pt x="8841" y="535"/>
                  <a:pt x="8944" y="535"/>
                </a:cubicBezTo>
                <a:close/>
                <a:moveTo>
                  <a:pt x="9116" y="4223"/>
                </a:moveTo>
                <a:lnTo>
                  <a:pt x="9116" y="9393"/>
                </a:lnTo>
                <a:cubicBezTo>
                  <a:pt x="8996" y="9393"/>
                  <a:pt x="8875" y="9410"/>
                  <a:pt x="8754" y="9410"/>
                </a:cubicBezTo>
                <a:lnTo>
                  <a:pt x="8754" y="6997"/>
                </a:lnTo>
                <a:lnTo>
                  <a:pt x="8754" y="4223"/>
                </a:lnTo>
                <a:cubicBezTo>
                  <a:pt x="8806" y="4223"/>
                  <a:pt x="8875" y="4240"/>
                  <a:pt x="8944" y="4240"/>
                </a:cubicBezTo>
                <a:cubicBezTo>
                  <a:pt x="8996" y="4240"/>
                  <a:pt x="9065" y="4223"/>
                  <a:pt x="9116" y="4223"/>
                </a:cubicBezTo>
                <a:close/>
                <a:moveTo>
                  <a:pt x="10030" y="3861"/>
                </a:moveTo>
                <a:lnTo>
                  <a:pt x="10030" y="9496"/>
                </a:lnTo>
                <a:cubicBezTo>
                  <a:pt x="9909" y="9462"/>
                  <a:pt x="9788" y="9444"/>
                  <a:pt x="9668" y="9427"/>
                </a:cubicBezTo>
                <a:lnTo>
                  <a:pt x="9668" y="3861"/>
                </a:lnTo>
                <a:cubicBezTo>
                  <a:pt x="9719" y="3878"/>
                  <a:pt x="9788" y="3878"/>
                  <a:pt x="9840" y="3878"/>
                </a:cubicBezTo>
                <a:cubicBezTo>
                  <a:pt x="9909" y="3878"/>
                  <a:pt x="9978" y="3878"/>
                  <a:pt x="10030" y="3861"/>
                </a:cubicBezTo>
                <a:close/>
                <a:moveTo>
                  <a:pt x="10667" y="8514"/>
                </a:moveTo>
                <a:cubicBezTo>
                  <a:pt x="11046" y="8514"/>
                  <a:pt x="11356" y="8824"/>
                  <a:pt x="11356" y="9220"/>
                </a:cubicBezTo>
                <a:cubicBezTo>
                  <a:pt x="11356" y="9255"/>
                  <a:pt x="11356" y="9289"/>
                  <a:pt x="11356" y="9324"/>
                </a:cubicBezTo>
                <a:cubicBezTo>
                  <a:pt x="11081" y="9375"/>
                  <a:pt x="10822" y="9462"/>
                  <a:pt x="10564" y="9582"/>
                </a:cubicBezTo>
                <a:lnTo>
                  <a:pt x="10564" y="8514"/>
                </a:lnTo>
                <a:close/>
                <a:moveTo>
                  <a:pt x="3119" y="7687"/>
                </a:moveTo>
                <a:cubicBezTo>
                  <a:pt x="3688" y="7876"/>
                  <a:pt x="4136" y="8324"/>
                  <a:pt x="4326" y="8876"/>
                </a:cubicBezTo>
                <a:cubicBezTo>
                  <a:pt x="4377" y="9065"/>
                  <a:pt x="4412" y="9238"/>
                  <a:pt x="4412" y="9410"/>
                </a:cubicBezTo>
                <a:cubicBezTo>
                  <a:pt x="4274" y="9427"/>
                  <a:pt x="4136" y="9444"/>
                  <a:pt x="3998" y="9479"/>
                </a:cubicBezTo>
                <a:lnTo>
                  <a:pt x="3860" y="9048"/>
                </a:lnTo>
                <a:cubicBezTo>
                  <a:pt x="3820" y="8941"/>
                  <a:pt x="3718" y="8876"/>
                  <a:pt x="3610" y="8876"/>
                </a:cubicBezTo>
                <a:cubicBezTo>
                  <a:pt x="3579" y="8876"/>
                  <a:pt x="3547" y="8881"/>
                  <a:pt x="3516" y="8893"/>
                </a:cubicBezTo>
                <a:cubicBezTo>
                  <a:pt x="3378" y="8927"/>
                  <a:pt x="3309" y="9082"/>
                  <a:pt x="3343" y="9220"/>
                </a:cubicBezTo>
                <a:lnTo>
                  <a:pt x="3481" y="9651"/>
                </a:lnTo>
                <a:cubicBezTo>
                  <a:pt x="3361" y="9703"/>
                  <a:pt x="3223" y="9755"/>
                  <a:pt x="3102" y="9823"/>
                </a:cubicBezTo>
                <a:cubicBezTo>
                  <a:pt x="3016" y="9686"/>
                  <a:pt x="2930" y="9531"/>
                  <a:pt x="2878" y="9358"/>
                </a:cubicBezTo>
                <a:cubicBezTo>
                  <a:pt x="2689" y="8790"/>
                  <a:pt x="2792" y="8169"/>
                  <a:pt x="3119" y="7687"/>
                </a:cubicBezTo>
                <a:close/>
                <a:moveTo>
                  <a:pt x="6997" y="9151"/>
                </a:moveTo>
                <a:cubicBezTo>
                  <a:pt x="7341" y="9151"/>
                  <a:pt x="7617" y="9393"/>
                  <a:pt x="7686" y="9720"/>
                </a:cubicBezTo>
                <a:cubicBezTo>
                  <a:pt x="7445" y="9841"/>
                  <a:pt x="7203" y="9979"/>
                  <a:pt x="6979" y="10151"/>
                </a:cubicBezTo>
                <a:cubicBezTo>
                  <a:pt x="6773" y="9979"/>
                  <a:pt x="6549" y="9841"/>
                  <a:pt x="6307" y="9737"/>
                </a:cubicBezTo>
                <a:cubicBezTo>
                  <a:pt x="6376" y="9410"/>
                  <a:pt x="6652" y="9151"/>
                  <a:pt x="6997" y="9151"/>
                </a:cubicBezTo>
                <a:close/>
                <a:moveTo>
                  <a:pt x="2202" y="9218"/>
                </a:moveTo>
                <a:cubicBezTo>
                  <a:pt x="2232" y="9218"/>
                  <a:pt x="2262" y="9219"/>
                  <a:pt x="2292" y="9220"/>
                </a:cubicBezTo>
                <a:cubicBezTo>
                  <a:pt x="2309" y="9324"/>
                  <a:pt x="2327" y="9427"/>
                  <a:pt x="2361" y="9531"/>
                </a:cubicBezTo>
                <a:cubicBezTo>
                  <a:pt x="2447" y="9737"/>
                  <a:pt x="2533" y="9944"/>
                  <a:pt x="2654" y="10116"/>
                </a:cubicBezTo>
                <a:cubicBezTo>
                  <a:pt x="2464" y="10272"/>
                  <a:pt x="2275" y="10427"/>
                  <a:pt x="2120" y="10616"/>
                </a:cubicBezTo>
                <a:cubicBezTo>
                  <a:pt x="1706" y="10358"/>
                  <a:pt x="1396" y="9944"/>
                  <a:pt x="1275" y="9479"/>
                </a:cubicBezTo>
                <a:cubicBezTo>
                  <a:pt x="1560" y="9305"/>
                  <a:pt x="1873" y="9218"/>
                  <a:pt x="2202" y="9218"/>
                </a:cubicBezTo>
                <a:close/>
                <a:moveTo>
                  <a:pt x="4808" y="9927"/>
                </a:moveTo>
                <a:cubicBezTo>
                  <a:pt x="5463" y="9927"/>
                  <a:pt x="6083" y="10151"/>
                  <a:pt x="6583" y="10513"/>
                </a:cubicBezTo>
                <a:cubicBezTo>
                  <a:pt x="6497" y="10599"/>
                  <a:pt x="6428" y="10702"/>
                  <a:pt x="6359" y="10789"/>
                </a:cubicBezTo>
                <a:cubicBezTo>
                  <a:pt x="5911" y="10461"/>
                  <a:pt x="5360" y="10289"/>
                  <a:pt x="4808" y="10289"/>
                </a:cubicBezTo>
                <a:cubicBezTo>
                  <a:pt x="3964" y="10289"/>
                  <a:pt x="3205" y="10685"/>
                  <a:pt x="2723" y="11305"/>
                </a:cubicBezTo>
                <a:cubicBezTo>
                  <a:pt x="2620" y="11237"/>
                  <a:pt x="2499" y="11185"/>
                  <a:pt x="2378" y="11150"/>
                </a:cubicBezTo>
                <a:cubicBezTo>
                  <a:pt x="2930" y="10409"/>
                  <a:pt x="3809" y="9927"/>
                  <a:pt x="4808" y="9927"/>
                </a:cubicBezTo>
                <a:close/>
                <a:moveTo>
                  <a:pt x="12063" y="9789"/>
                </a:moveTo>
                <a:cubicBezTo>
                  <a:pt x="13131" y="9789"/>
                  <a:pt x="14062" y="10340"/>
                  <a:pt x="14596" y="11168"/>
                </a:cubicBezTo>
                <a:cubicBezTo>
                  <a:pt x="14476" y="11202"/>
                  <a:pt x="14372" y="11271"/>
                  <a:pt x="14269" y="11340"/>
                </a:cubicBezTo>
                <a:cubicBezTo>
                  <a:pt x="13804" y="10616"/>
                  <a:pt x="12994" y="10151"/>
                  <a:pt x="12063" y="10151"/>
                </a:cubicBezTo>
                <a:cubicBezTo>
                  <a:pt x="11856" y="10151"/>
                  <a:pt x="11649" y="10168"/>
                  <a:pt x="11460" y="10220"/>
                </a:cubicBezTo>
                <a:cubicBezTo>
                  <a:pt x="11339" y="10116"/>
                  <a:pt x="11219" y="10030"/>
                  <a:pt x="11081" y="9944"/>
                </a:cubicBezTo>
                <a:cubicBezTo>
                  <a:pt x="11391" y="9841"/>
                  <a:pt x="11718" y="9789"/>
                  <a:pt x="12063" y="9789"/>
                </a:cubicBezTo>
                <a:close/>
                <a:moveTo>
                  <a:pt x="2051" y="11633"/>
                </a:moveTo>
                <a:cubicBezTo>
                  <a:pt x="2378" y="11633"/>
                  <a:pt x="2671" y="11891"/>
                  <a:pt x="2723" y="12219"/>
                </a:cubicBezTo>
                <a:lnTo>
                  <a:pt x="1362" y="12219"/>
                </a:lnTo>
                <a:cubicBezTo>
                  <a:pt x="1413" y="11891"/>
                  <a:pt x="1706" y="11633"/>
                  <a:pt x="2051" y="11633"/>
                </a:cubicBezTo>
                <a:close/>
                <a:moveTo>
                  <a:pt x="4808" y="11719"/>
                </a:moveTo>
                <a:cubicBezTo>
                  <a:pt x="5204" y="11719"/>
                  <a:pt x="5549" y="11909"/>
                  <a:pt x="5773" y="12219"/>
                </a:cubicBezTo>
                <a:lnTo>
                  <a:pt x="3826" y="12219"/>
                </a:lnTo>
                <a:cubicBezTo>
                  <a:pt x="4050" y="11909"/>
                  <a:pt x="4412" y="11719"/>
                  <a:pt x="4808" y="11719"/>
                </a:cubicBezTo>
                <a:close/>
                <a:moveTo>
                  <a:pt x="9185" y="11719"/>
                </a:moveTo>
                <a:cubicBezTo>
                  <a:pt x="9582" y="11719"/>
                  <a:pt x="9926" y="11909"/>
                  <a:pt x="10150" y="12219"/>
                </a:cubicBezTo>
                <a:lnTo>
                  <a:pt x="8203" y="12219"/>
                </a:lnTo>
                <a:cubicBezTo>
                  <a:pt x="8427" y="11909"/>
                  <a:pt x="8789" y="11719"/>
                  <a:pt x="9185" y="11719"/>
                </a:cubicBezTo>
                <a:close/>
                <a:moveTo>
                  <a:pt x="9185" y="10823"/>
                </a:moveTo>
                <a:cubicBezTo>
                  <a:pt x="10081" y="10823"/>
                  <a:pt x="10874" y="11409"/>
                  <a:pt x="11167" y="12219"/>
                </a:cubicBezTo>
                <a:lnTo>
                  <a:pt x="10771" y="12219"/>
                </a:lnTo>
                <a:cubicBezTo>
                  <a:pt x="10495" y="11616"/>
                  <a:pt x="9892" y="11185"/>
                  <a:pt x="9185" y="11185"/>
                </a:cubicBezTo>
                <a:cubicBezTo>
                  <a:pt x="8479" y="11185"/>
                  <a:pt x="7858" y="11616"/>
                  <a:pt x="7583" y="12219"/>
                </a:cubicBezTo>
                <a:lnTo>
                  <a:pt x="7186" y="12219"/>
                </a:lnTo>
                <a:cubicBezTo>
                  <a:pt x="7496" y="11409"/>
                  <a:pt x="8272" y="10823"/>
                  <a:pt x="9185" y="10823"/>
                </a:cubicBezTo>
                <a:close/>
                <a:moveTo>
                  <a:pt x="9185" y="9927"/>
                </a:moveTo>
                <a:cubicBezTo>
                  <a:pt x="10581" y="9927"/>
                  <a:pt x="11770" y="10909"/>
                  <a:pt x="12097" y="12219"/>
                </a:cubicBezTo>
                <a:lnTo>
                  <a:pt x="11736" y="12219"/>
                </a:lnTo>
                <a:cubicBezTo>
                  <a:pt x="11408" y="11099"/>
                  <a:pt x="10391" y="10289"/>
                  <a:pt x="9185" y="10289"/>
                </a:cubicBezTo>
                <a:cubicBezTo>
                  <a:pt x="7979" y="10289"/>
                  <a:pt x="6945" y="11099"/>
                  <a:pt x="6635" y="12219"/>
                </a:cubicBezTo>
                <a:lnTo>
                  <a:pt x="6394" y="12219"/>
                </a:lnTo>
                <a:cubicBezTo>
                  <a:pt x="6118" y="11616"/>
                  <a:pt x="5515" y="11185"/>
                  <a:pt x="4808" y="11185"/>
                </a:cubicBezTo>
                <a:cubicBezTo>
                  <a:pt x="4136" y="11185"/>
                  <a:pt x="3550" y="11564"/>
                  <a:pt x="3257" y="12098"/>
                </a:cubicBezTo>
                <a:cubicBezTo>
                  <a:pt x="3223" y="11960"/>
                  <a:pt x="3171" y="11805"/>
                  <a:pt x="3102" y="11685"/>
                </a:cubicBezTo>
                <a:cubicBezTo>
                  <a:pt x="3481" y="11168"/>
                  <a:pt x="4102" y="10823"/>
                  <a:pt x="4808" y="10823"/>
                </a:cubicBezTo>
                <a:cubicBezTo>
                  <a:pt x="5325" y="10823"/>
                  <a:pt x="5842" y="11030"/>
                  <a:pt x="6221" y="11374"/>
                </a:cubicBezTo>
                <a:cubicBezTo>
                  <a:pt x="6274" y="11427"/>
                  <a:pt x="6327" y="11450"/>
                  <a:pt x="6387" y="11450"/>
                </a:cubicBezTo>
                <a:cubicBezTo>
                  <a:pt x="6405" y="11450"/>
                  <a:pt x="6425" y="11447"/>
                  <a:pt x="6445" y="11443"/>
                </a:cubicBezTo>
                <a:cubicBezTo>
                  <a:pt x="6514" y="11443"/>
                  <a:pt x="6600" y="11392"/>
                  <a:pt x="6635" y="11323"/>
                </a:cubicBezTo>
                <a:cubicBezTo>
                  <a:pt x="7186" y="10461"/>
                  <a:pt x="8151" y="9927"/>
                  <a:pt x="9185" y="9927"/>
                </a:cubicBezTo>
                <a:close/>
                <a:moveTo>
                  <a:pt x="12494" y="11667"/>
                </a:moveTo>
                <a:lnTo>
                  <a:pt x="12494" y="11667"/>
                </a:lnTo>
                <a:cubicBezTo>
                  <a:pt x="12770" y="11771"/>
                  <a:pt x="12994" y="11960"/>
                  <a:pt x="13131" y="12219"/>
                </a:cubicBezTo>
                <a:lnTo>
                  <a:pt x="12649" y="12219"/>
                </a:lnTo>
                <a:cubicBezTo>
                  <a:pt x="12614" y="12029"/>
                  <a:pt x="12563" y="11840"/>
                  <a:pt x="12494" y="11667"/>
                </a:cubicBezTo>
                <a:close/>
                <a:moveTo>
                  <a:pt x="12063" y="10685"/>
                </a:moveTo>
                <a:cubicBezTo>
                  <a:pt x="12856" y="10685"/>
                  <a:pt x="13545" y="11116"/>
                  <a:pt x="13907" y="11754"/>
                </a:cubicBezTo>
                <a:cubicBezTo>
                  <a:pt x="13838" y="11891"/>
                  <a:pt x="13786" y="12046"/>
                  <a:pt x="13769" y="12219"/>
                </a:cubicBezTo>
                <a:lnTo>
                  <a:pt x="13717" y="12219"/>
                </a:lnTo>
                <a:cubicBezTo>
                  <a:pt x="13493" y="11564"/>
                  <a:pt x="12890" y="11099"/>
                  <a:pt x="12184" y="11047"/>
                </a:cubicBezTo>
                <a:cubicBezTo>
                  <a:pt x="12097" y="10926"/>
                  <a:pt x="12011" y="10806"/>
                  <a:pt x="11925" y="10685"/>
                </a:cubicBezTo>
                <a:close/>
                <a:moveTo>
                  <a:pt x="15010" y="11633"/>
                </a:moveTo>
                <a:cubicBezTo>
                  <a:pt x="15354" y="11633"/>
                  <a:pt x="15630" y="11891"/>
                  <a:pt x="15699" y="12219"/>
                </a:cubicBezTo>
                <a:lnTo>
                  <a:pt x="14320" y="12219"/>
                </a:lnTo>
                <a:cubicBezTo>
                  <a:pt x="14372" y="11891"/>
                  <a:pt x="14665" y="11633"/>
                  <a:pt x="15010" y="11633"/>
                </a:cubicBezTo>
                <a:close/>
                <a:moveTo>
                  <a:pt x="16182" y="12753"/>
                </a:moveTo>
                <a:cubicBezTo>
                  <a:pt x="16354" y="12753"/>
                  <a:pt x="16492" y="12891"/>
                  <a:pt x="16492" y="13063"/>
                </a:cubicBezTo>
                <a:cubicBezTo>
                  <a:pt x="16492" y="13236"/>
                  <a:pt x="16354" y="13373"/>
                  <a:pt x="16182" y="13373"/>
                </a:cubicBezTo>
                <a:lnTo>
                  <a:pt x="13097" y="13373"/>
                </a:lnTo>
                <a:cubicBezTo>
                  <a:pt x="12959" y="13373"/>
                  <a:pt x="12838" y="13494"/>
                  <a:pt x="12838" y="13649"/>
                </a:cubicBezTo>
                <a:cubicBezTo>
                  <a:pt x="12838" y="13787"/>
                  <a:pt x="12959" y="13908"/>
                  <a:pt x="13097" y="13908"/>
                </a:cubicBezTo>
                <a:lnTo>
                  <a:pt x="14717" y="13908"/>
                </a:lnTo>
                <a:lnTo>
                  <a:pt x="14200" y="14735"/>
                </a:lnTo>
                <a:cubicBezTo>
                  <a:pt x="14183" y="14769"/>
                  <a:pt x="14148" y="14786"/>
                  <a:pt x="14114" y="14786"/>
                </a:cubicBezTo>
                <a:lnTo>
                  <a:pt x="2913" y="14786"/>
                </a:lnTo>
                <a:cubicBezTo>
                  <a:pt x="2878" y="14786"/>
                  <a:pt x="2861" y="14769"/>
                  <a:pt x="2844" y="14735"/>
                </a:cubicBezTo>
                <a:lnTo>
                  <a:pt x="2327" y="13908"/>
                </a:lnTo>
                <a:lnTo>
                  <a:pt x="11805" y="13908"/>
                </a:lnTo>
                <a:cubicBezTo>
                  <a:pt x="11960" y="13908"/>
                  <a:pt x="12080" y="13787"/>
                  <a:pt x="12080" y="13649"/>
                </a:cubicBezTo>
                <a:cubicBezTo>
                  <a:pt x="12080" y="13494"/>
                  <a:pt x="11960" y="13373"/>
                  <a:pt x="11805" y="13373"/>
                </a:cubicBezTo>
                <a:lnTo>
                  <a:pt x="845" y="13373"/>
                </a:lnTo>
                <a:cubicBezTo>
                  <a:pt x="672" y="13373"/>
                  <a:pt x="534" y="13236"/>
                  <a:pt x="534" y="13063"/>
                </a:cubicBezTo>
                <a:cubicBezTo>
                  <a:pt x="534" y="12891"/>
                  <a:pt x="672" y="12753"/>
                  <a:pt x="845" y="12753"/>
                </a:cubicBezTo>
                <a:close/>
                <a:moveTo>
                  <a:pt x="8944" y="1"/>
                </a:moveTo>
                <a:cubicBezTo>
                  <a:pt x="8651" y="1"/>
                  <a:pt x="8410" y="173"/>
                  <a:pt x="8289" y="415"/>
                </a:cubicBezTo>
                <a:cubicBezTo>
                  <a:pt x="8203" y="380"/>
                  <a:pt x="8117" y="363"/>
                  <a:pt x="8031" y="363"/>
                </a:cubicBezTo>
                <a:cubicBezTo>
                  <a:pt x="7634" y="363"/>
                  <a:pt x="7307" y="690"/>
                  <a:pt x="7307" y="1087"/>
                </a:cubicBezTo>
                <a:lnTo>
                  <a:pt x="7307" y="4395"/>
                </a:lnTo>
                <a:cubicBezTo>
                  <a:pt x="7307" y="4550"/>
                  <a:pt x="7427" y="4671"/>
                  <a:pt x="7565" y="4671"/>
                </a:cubicBezTo>
                <a:cubicBezTo>
                  <a:pt x="7720" y="4671"/>
                  <a:pt x="7841" y="4550"/>
                  <a:pt x="7841" y="4395"/>
                </a:cubicBezTo>
                <a:lnTo>
                  <a:pt x="7841" y="3861"/>
                </a:lnTo>
                <a:cubicBezTo>
                  <a:pt x="7893" y="3878"/>
                  <a:pt x="7962" y="3878"/>
                  <a:pt x="8031" y="3878"/>
                </a:cubicBezTo>
                <a:cubicBezTo>
                  <a:pt x="8082" y="3878"/>
                  <a:pt x="8151" y="3878"/>
                  <a:pt x="8220" y="3861"/>
                </a:cubicBezTo>
                <a:lnTo>
                  <a:pt x="8220" y="6997"/>
                </a:lnTo>
                <a:cubicBezTo>
                  <a:pt x="8220" y="7101"/>
                  <a:pt x="8134" y="7187"/>
                  <a:pt x="8031" y="7187"/>
                </a:cubicBezTo>
                <a:cubicBezTo>
                  <a:pt x="7927" y="7187"/>
                  <a:pt x="7841" y="7101"/>
                  <a:pt x="7841" y="6997"/>
                </a:cubicBezTo>
                <a:lnTo>
                  <a:pt x="7841" y="5688"/>
                </a:lnTo>
                <a:cubicBezTo>
                  <a:pt x="7841" y="5533"/>
                  <a:pt x="7720" y="5412"/>
                  <a:pt x="7565" y="5412"/>
                </a:cubicBezTo>
                <a:cubicBezTo>
                  <a:pt x="7427" y="5412"/>
                  <a:pt x="7307" y="5533"/>
                  <a:pt x="7307" y="5688"/>
                </a:cubicBezTo>
                <a:lnTo>
                  <a:pt x="7307" y="6997"/>
                </a:lnTo>
                <a:cubicBezTo>
                  <a:pt x="7307" y="7394"/>
                  <a:pt x="7634" y="7721"/>
                  <a:pt x="8031" y="7721"/>
                </a:cubicBezTo>
                <a:cubicBezTo>
                  <a:pt x="8082" y="7721"/>
                  <a:pt x="8151" y="7721"/>
                  <a:pt x="8220" y="7704"/>
                </a:cubicBezTo>
                <a:lnTo>
                  <a:pt x="8220" y="9531"/>
                </a:lnTo>
                <a:lnTo>
                  <a:pt x="8186" y="9531"/>
                </a:lnTo>
                <a:cubicBezTo>
                  <a:pt x="8048" y="9014"/>
                  <a:pt x="7565" y="8617"/>
                  <a:pt x="6997" y="8617"/>
                </a:cubicBezTo>
                <a:cubicBezTo>
                  <a:pt x="6428" y="8617"/>
                  <a:pt x="5945" y="9014"/>
                  <a:pt x="5808" y="9531"/>
                </a:cubicBezTo>
                <a:cubicBezTo>
                  <a:pt x="5532" y="9462"/>
                  <a:pt x="5239" y="9410"/>
                  <a:pt x="4946" y="9393"/>
                </a:cubicBezTo>
                <a:cubicBezTo>
                  <a:pt x="4946" y="9169"/>
                  <a:pt x="4912" y="8945"/>
                  <a:pt x="4825" y="8721"/>
                </a:cubicBezTo>
                <a:cubicBezTo>
                  <a:pt x="4584" y="7962"/>
                  <a:pt x="3981" y="7376"/>
                  <a:pt x="3205" y="7152"/>
                </a:cubicBezTo>
                <a:cubicBezTo>
                  <a:pt x="3167" y="7141"/>
                  <a:pt x="3127" y="7135"/>
                  <a:pt x="3087" y="7135"/>
                </a:cubicBezTo>
                <a:cubicBezTo>
                  <a:pt x="2951" y="7135"/>
                  <a:pt x="2816" y="7201"/>
                  <a:pt x="2723" y="7308"/>
                </a:cubicBezTo>
                <a:cubicBezTo>
                  <a:pt x="2430" y="7704"/>
                  <a:pt x="2275" y="8186"/>
                  <a:pt x="2240" y="8669"/>
                </a:cubicBezTo>
                <a:cubicBezTo>
                  <a:pt x="1792" y="8669"/>
                  <a:pt x="1327" y="8807"/>
                  <a:pt x="931" y="9048"/>
                </a:cubicBezTo>
                <a:cubicBezTo>
                  <a:pt x="776" y="9151"/>
                  <a:pt x="707" y="9341"/>
                  <a:pt x="741" y="9513"/>
                </a:cubicBezTo>
                <a:cubicBezTo>
                  <a:pt x="879" y="10151"/>
                  <a:pt x="1258" y="10702"/>
                  <a:pt x="1792" y="11047"/>
                </a:cubicBezTo>
                <a:cubicBezTo>
                  <a:pt x="1775" y="11081"/>
                  <a:pt x="1758" y="11099"/>
                  <a:pt x="1741" y="11133"/>
                </a:cubicBezTo>
                <a:cubicBezTo>
                  <a:pt x="1241" y="11254"/>
                  <a:pt x="862" y="11685"/>
                  <a:pt x="810" y="12219"/>
                </a:cubicBezTo>
                <a:cubicBezTo>
                  <a:pt x="362" y="12236"/>
                  <a:pt x="0" y="12598"/>
                  <a:pt x="0" y="13063"/>
                </a:cubicBezTo>
                <a:cubicBezTo>
                  <a:pt x="0" y="13528"/>
                  <a:pt x="379" y="13908"/>
                  <a:pt x="845" y="13908"/>
                </a:cubicBezTo>
                <a:lnTo>
                  <a:pt x="1689" y="13908"/>
                </a:lnTo>
                <a:lnTo>
                  <a:pt x="2378" y="15028"/>
                </a:lnTo>
                <a:cubicBezTo>
                  <a:pt x="2499" y="15217"/>
                  <a:pt x="2706" y="15321"/>
                  <a:pt x="2913" y="15321"/>
                </a:cubicBezTo>
                <a:lnTo>
                  <a:pt x="14114" y="15321"/>
                </a:lnTo>
                <a:cubicBezTo>
                  <a:pt x="14338" y="15321"/>
                  <a:pt x="14527" y="15217"/>
                  <a:pt x="14648" y="15028"/>
                </a:cubicBezTo>
                <a:lnTo>
                  <a:pt x="15337" y="13908"/>
                </a:lnTo>
                <a:lnTo>
                  <a:pt x="16182" y="13908"/>
                </a:lnTo>
                <a:cubicBezTo>
                  <a:pt x="16647" y="13908"/>
                  <a:pt x="17043" y="13528"/>
                  <a:pt x="17043" y="13063"/>
                </a:cubicBezTo>
                <a:cubicBezTo>
                  <a:pt x="17043" y="12615"/>
                  <a:pt x="16681" y="12236"/>
                  <a:pt x="16233" y="12219"/>
                </a:cubicBezTo>
                <a:cubicBezTo>
                  <a:pt x="16182" y="11650"/>
                  <a:pt x="15751" y="11202"/>
                  <a:pt x="15182" y="11116"/>
                </a:cubicBezTo>
                <a:cubicBezTo>
                  <a:pt x="14596" y="9996"/>
                  <a:pt x="13407" y="9255"/>
                  <a:pt x="12063" y="9255"/>
                </a:cubicBezTo>
                <a:lnTo>
                  <a:pt x="11891" y="9255"/>
                </a:lnTo>
                <a:cubicBezTo>
                  <a:pt x="11891" y="9238"/>
                  <a:pt x="11891" y="9220"/>
                  <a:pt x="11891" y="9220"/>
                </a:cubicBezTo>
                <a:cubicBezTo>
                  <a:pt x="11891" y="8531"/>
                  <a:pt x="11339" y="7980"/>
                  <a:pt x="10667" y="7980"/>
                </a:cubicBezTo>
                <a:lnTo>
                  <a:pt x="10564" y="7980"/>
                </a:lnTo>
                <a:lnTo>
                  <a:pt x="10564" y="3499"/>
                </a:lnTo>
                <a:lnTo>
                  <a:pt x="11288" y="3499"/>
                </a:lnTo>
                <a:cubicBezTo>
                  <a:pt x="11667" y="3499"/>
                  <a:pt x="12011" y="3327"/>
                  <a:pt x="12235" y="3017"/>
                </a:cubicBezTo>
                <a:cubicBezTo>
                  <a:pt x="12287" y="2930"/>
                  <a:pt x="12373" y="2896"/>
                  <a:pt x="12459" y="2896"/>
                </a:cubicBezTo>
                <a:lnTo>
                  <a:pt x="15217" y="2896"/>
                </a:lnTo>
                <a:cubicBezTo>
                  <a:pt x="15372" y="2896"/>
                  <a:pt x="15492" y="2775"/>
                  <a:pt x="15492" y="2620"/>
                </a:cubicBezTo>
                <a:cubicBezTo>
                  <a:pt x="15492" y="2482"/>
                  <a:pt x="15372" y="2362"/>
                  <a:pt x="15217" y="2362"/>
                </a:cubicBezTo>
                <a:lnTo>
                  <a:pt x="12459" y="2362"/>
                </a:lnTo>
                <a:cubicBezTo>
                  <a:pt x="12201" y="2362"/>
                  <a:pt x="11960" y="2482"/>
                  <a:pt x="11805" y="2689"/>
                </a:cubicBezTo>
                <a:cubicBezTo>
                  <a:pt x="11684" y="2862"/>
                  <a:pt x="11494" y="2965"/>
                  <a:pt x="11288" y="2965"/>
                </a:cubicBezTo>
                <a:lnTo>
                  <a:pt x="10564" y="2965"/>
                </a:lnTo>
                <a:lnTo>
                  <a:pt x="10564" y="1276"/>
                </a:lnTo>
                <a:lnTo>
                  <a:pt x="11288" y="1276"/>
                </a:lnTo>
                <a:cubicBezTo>
                  <a:pt x="11494" y="1276"/>
                  <a:pt x="11684" y="1380"/>
                  <a:pt x="11805" y="1552"/>
                </a:cubicBezTo>
                <a:cubicBezTo>
                  <a:pt x="11960" y="1759"/>
                  <a:pt x="12201" y="1897"/>
                  <a:pt x="12459" y="1897"/>
                </a:cubicBezTo>
                <a:lnTo>
                  <a:pt x="17595" y="1897"/>
                </a:lnTo>
                <a:cubicBezTo>
                  <a:pt x="17715" y="1897"/>
                  <a:pt x="17836" y="1983"/>
                  <a:pt x="17836" y="2103"/>
                </a:cubicBezTo>
                <a:cubicBezTo>
                  <a:pt x="17836" y="2172"/>
                  <a:pt x="17819" y="2241"/>
                  <a:pt x="17767" y="2276"/>
                </a:cubicBezTo>
                <a:cubicBezTo>
                  <a:pt x="17733" y="2327"/>
                  <a:pt x="17664" y="2362"/>
                  <a:pt x="17612" y="2362"/>
                </a:cubicBezTo>
                <a:lnTo>
                  <a:pt x="16509" y="2362"/>
                </a:lnTo>
                <a:cubicBezTo>
                  <a:pt x="16371" y="2362"/>
                  <a:pt x="16251" y="2482"/>
                  <a:pt x="16251" y="2620"/>
                </a:cubicBezTo>
                <a:cubicBezTo>
                  <a:pt x="16251" y="2775"/>
                  <a:pt x="16371" y="2896"/>
                  <a:pt x="16509" y="2896"/>
                </a:cubicBezTo>
                <a:lnTo>
                  <a:pt x="17612" y="2896"/>
                </a:lnTo>
                <a:cubicBezTo>
                  <a:pt x="17819" y="2896"/>
                  <a:pt x="18025" y="2810"/>
                  <a:pt x="18163" y="2655"/>
                </a:cubicBezTo>
                <a:cubicBezTo>
                  <a:pt x="18318" y="2500"/>
                  <a:pt x="18387" y="2293"/>
                  <a:pt x="18370" y="2086"/>
                </a:cubicBezTo>
                <a:cubicBezTo>
                  <a:pt x="18353" y="1673"/>
                  <a:pt x="18008" y="1345"/>
                  <a:pt x="17595" y="1345"/>
                </a:cubicBezTo>
                <a:lnTo>
                  <a:pt x="12459" y="1345"/>
                </a:lnTo>
                <a:cubicBezTo>
                  <a:pt x="12373" y="1345"/>
                  <a:pt x="12287" y="1311"/>
                  <a:pt x="12235" y="1242"/>
                </a:cubicBezTo>
                <a:cubicBezTo>
                  <a:pt x="12011" y="932"/>
                  <a:pt x="11667" y="742"/>
                  <a:pt x="11288" y="742"/>
                </a:cubicBezTo>
                <a:lnTo>
                  <a:pt x="10478" y="742"/>
                </a:lnTo>
                <a:cubicBezTo>
                  <a:pt x="10357" y="518"/>
                  <a:pt x="10116" y="363"/>
                  <a:pt x="9840" y="363"/>
                </a:cubicBezTo>
                <a:cubicBezTo>
                  <a:pt x="9754" y="363"/>
                  <a:pt x="9668" y="380"/>
                  <a:pt x="9582" y="415"/>
                </a:cubicBezTo>
                <a:cubicBezTo>
                  <a:pt x="9461" y="173"/>
                  <a:pt x="9220" y="1"/>
                  <a:pt x="8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2" name="Google Shape;1792;p123"/>
          <p:cNvGrpSpPr/>
          <p:nvPr/>
        </p:nvGrpSpPr>
        <p:grpSpPr>
          <a:xfrm>
            <a:off x="7055056" y="1394870"/>
            <a:ext cx="389465" cy="223236"/>
            <a:chOff x="3999863" y="1380250"/>
            <a:chExt cx="459275" cy="263250"/>
          </a:xfrm>
        </p:grpSpPr>
        <p:sp>
          <p:nvSpPr>
            <p:cNvPr id="1793" name="Google Shape;1793;p123"/>
            <p:cNvSpPr/>
            <p:nvPr/>
          </p:nvSpPr>
          <p:spPr>
            <a:xfrm>
              <a:off x="4204088" y="1424200"/>
              <a:ext cx="17675" cy="13800"/>
            </a:xfrm>
            <a:custGeom>
              <a:rect b="b" l="l" r="r" t="t"/>
              <a:pathLst>
                <a:path extrusionOk="0" h="552" w="707">
                  <a:moveTo>
                    <a:pt x="259" y="0"/>
                  </a:moveTo>
                  <a:cubicBezTo>
                    <a:pt x="121" y="0"/>
                    <a:pt x="0" y="121"/>
                    <a:pt x="0" y="276"/>
                  </a:cubicBezTo>
                  <a:cubicBezTo>
                    <a:pt x="0" y="431"/>
                    <a:pt x="121" y="552"/>
                    <a:pt x="259" y="552"/>
                  </a:cubicBezTo>
                  <a:lnTo>
                    <a:pt x="448" y="552"/>
                  </a:lnTo>
                  <a:cubicBezTo>
                    <a:pt x="586" y="552"/>
                    <a:pt x="707" y="431"/>
                    <a:pt x="707" y="276"/>
                  </a:cubicBezTo>
                  <a:cubicBezTo>
                    <a:pt x="707" y="121"/>
                    <a:pt x="586" y="0"/>
                    <a:pt x="4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23"/>
            <p:cNvSpPr/>
            <p:nvPr/>
          </p:nvSpPr>
          <p:spPr>
            <a:xfrm>
              <a:off x="4238988" y="1452200"/>
              <a:ext cx="17675" cy="13375"/>
            </a:xfrm>
            <a:custGeom>
              <a:rect b="b" l="l" r="r" t="t"/>
              <a:pathLst>
                <a:path extrusionOk="0" h="535" w="707">
                  <a:moveTo>
                    <a:pt x="259" y="0"/>
                  </a:moveTo>
                  <a:cubicBezTo>
                    <a:pt x="121" y="0"/>
                    <a:pt x="0" y="121"/>
                    <a:pt x="0" y="276"/>
                  </a:cubicBezTo>
                  <a:cubicBezTo>
                    <a:pt x="0" y="414"/>
                    <a:pt x="121" y="535"/>
                    <a:pt x="259" y="535"/>
                  </a:cubicBezTo>
                  <a:lnTo>
                    <a:pt x="448" y="535"/>
                  </a:lnTo>
                  <a:cubicBezTo>
                    <a:pt x="586" y="535"/>
                    <a:pt x="707" y="414"/>
                    <a:pt x="707" y="276"/>
                  </a:cubicBezTo>
                  <a:cubicBezTo>
                    <a:pt x="707" y="121"/>
                    <a:pt x="586" y="0"/>
                    <a:pt x="4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23"/>
            <p:cNvSpPr/>
            <p:nvPr/>
          </p:nvSpPr>
          <p:spPr>
            <a:xfrm>
              <a:off x="4143763" y="1527575"/>
              <a:ext cx="18125" cy="13400"/>
            </a:xfrm>
            <a:custGeom>
              <a:rect b="b" l="l" r="r" t="t"/>
              <a:pathLst>
                <a:path extrusionOk="0" h="536" w="725">
                  <a:moveTo>
                    <a:pt x="276" y="1"/>
                  </a:moveTo>
                  <a:cubicBezTo>
                    <a:pt x="121" y="1"/>
                    <a:pt x="1" y="122"/>
                    <a:pt x="1" y="277"/>
                  </a:cubicBezTo>
                  <a:cubicBezTo>
                    <a:pt x="1" y="415"/>
                    <a:pt x="121" y="535"/>
                    <a:pt x="276" y="535"/>
                  </a:cubicBezTo>
                  <a:lnTo>
                    <a:pt x="449" y="535"/>
                  </a:lnTo>
                  <a:cubicBezTo>
                    <a:pt x="604" y="535"/>
                    <a:pt x="724" y="415"/>
                    <a:pt x="724" y="277"/>
                  </a:cubicBezTo>
                  <a:cubicBezTo>
                    <a:pt x="724" y="122"/>
                    <a:pt x="604" y="1"/>
                    <a:pt x="4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23"/>
            <p:cNvSpPr/>
            <p:nvPr/>
          </p:nvSpPr>
          <p:spPr>
            <a:xfrm>
              <a:off x="4287238" y="1507775"/>
              <a:ext cx="18100" cy="13375"/>
            </a:xfrm>
            <a:custGeom>
              <a:rect b="b" l="l" r="r" t="t"/>
              <a:pathLst>
                <a:path extrusionOk="0" h="535" w="724">
                  <a:moveTo>
                    <a:pt x="276" y="0"/>
                  </a:moveTo>
                  <a:cubicBezTo>
                    <a:pt x="121" y="0"/>
                    <a:pt x="0" y="121"/>
                    <a:pt x="0" y="276"/>
                  </a:cubicBezTo>
                  <a:cubicBezTo>
                    <a:pt x="0" y="414"/>
                    <a:pt x="121" y="535"/>
                    <a:pt x="276" y="535"/>
                  </a:cubicBezTo>
                  <a:lnTo>
                    <a:pt x="448" y="535"/>
                  </a:lnTo>
                  <a:cubicBezTo>
                    <a:pt x="603" y="535"/>
                    <a:pt x="724" y="414"/>
                    <a:pt x="724" y="276"/>
                  </a:cubicBezTo>
                  <a:cubicBezTo>
                    <a:pt x="724" y="121"/>
                    <a:pt x="603" y="0"/>
                    <a:pt x="4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23"/>
            <p:cNvSpPr/>
            <p:nvPr/>
          </p:nvSpPr>
          <p:spPr>
            <a:xfrm>
              <a:off x="4389763" y="1518550"/>
              <a:ext cx="17675" cy="13375"/>
            </a:xfrm>
            <a:custGeom>
              <a:rect b="b" l="l" r="r" t="t"/>
              <a:pathLst>
                <a:path extrusionOk="0" h="535" w="707">
                  <a:moveTo>
                    <a:pt x="259" y="0"/>
                  </a:moveTo>
                  <a:cubicBezTo>
                    <a:pt x="121" y="0"/>
                    <a:pt x="0" y="121"/>
                    <a:pt x="0" y="276"/>
                  </a:cubicBezTo>
                  <a:cubicBezTo>
                    <a:pt x="0" y="414"/>
                    <a:pt x="121" y="534"/>
                    <a:pt x="259" y="534"/>
                  </a:cubicBezTo>
                  <a:lnTo>
                    <a:pt x="448" y="534"/>
                  </a:lnTo>
                  <a:cubicBezTo>
                    <a:pt x="586" y="534"/>
                    <a:pt x="707" y="414"/>
                    <a:pt x="707" y="276"/>
                  </a:cubicBezTo>
                  <a:cubicBezTo>
                    <a:pt x="707" y="121"/>
                    <a:pt x="586" y="0"/>
                    <a:pt x="4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23"/>
            <p:cNvSpPr/>
            <p:nvPr/>
          </p:nvSpPr>
          <p:spPr>
            <a:xfrm>
              <a:off x="4046838" y="1517675"/>
              <a:ext cx="18125" cy="13375"/>
            </a:xfrm>
            <a:custGeom>
              <a:rect b="b" l="l" r="r" t="t"/>
              <a:pathLst>
                <a:path extrusionOk="0" h="535" w="725">
                  <a:moveTo>
                    <a:pt x="276" y="1"/>
                  </a:moveTo>
                  <a:cubicBezTo>
                    <a:pt x="121" y="1"/>
                    <a:pt x="0" y="121"/>
                    <a:pt x="0" y="276"/>
                  </a:cubicBezTo>
                  <a:cubicBezTo>
                    <a:pt x="0" y="414"/>
                    <a:pt x="121" y="535"/>
                    <a:pt x="276" y="535"/>
                  </a:cubicBezTo>
                  <a:lnTo>
                    <a:pt x="448" y="535"/>
                  </a:lnTo>
                  <a:cubicBezTo>
                    <a:pt x="603" y="535"/>
                    <a:pt x="724" y="414"/>
                    <a:pt x="724" y="276"/>
                  </a:cubicBezTo>
                  <a:cubicBezTo>
                    <a:pt x="724" y="121"/>
                    <a:pt x="603" y="1"/>
                    <a:pt x="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23"/>
            <p:cNvSpPr/>
            <p:nvPr/>
          </p:nvSpPr>
          <p:spPr>
            <a:xfrm>
              <a:off x="4345813" y="1449600"/>
              <a:ext cx="17700" cy="13400"/>
            </a:xfrm>
            <a:custGeom>
              <a:rect b="b" l="l" r="r" t="t"/>
              <a:pathLst>
                <a:path extrusionOk="0" h="536" w="708">
                  <a:moveTo>
                    <a:pt x="259" y="1"/>
                  </a:moveTo>
                  <a:cubicBezTo>
                    <a:pt x="121" y="1"/>
                    <a:pt x="1" y="122"/>
                    <a:pt x="1" y="259"/>
                  </a:cubicBezTo>
                  <a:cubicBezTo>
                    <a:pt x="1" y="414"/>
                    <a:pt x="121" y="535"/>
                    <a:pt x="259" y="535"/>
                  </a:cubicBezTo>
                  <a:lnTo>
                    <a:pt x="449" y="535"/>
                  </a:lnTo>
                  <a:cubicBezTo>
                    <a:pt x="587" y="535"/>
                    <a:pt x="707" y="414"/>
                    <a:pt x="707" y="259"/>
                  </a:cubicBezTo>
                  <a:cubicBezTo>
                    <a:pt x="707" y="122"/>
                    <a:pt x="587" y="1"/>
                    <a:pt x="4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23"/>
            <p:cNvSpPr/>
            <p:nvPr/>
          </p:nvSpPr>
          <p:spPr>
            <a:xfrm>
              <a:off x="4313513" y="1419875"/>
              <a:ext cx="17675" cy="13400"/>
            </a:xfrm>
            <a:custGeom>
              <a:rect b="b" l="l" r="r" t="t"/>
              <a:pathLst>
                <a:path extrusionOk="0" h="536" w="707">
                  <a:moveTo>
                    <a:pt x="259" y="1"/>
                  </a:moveTo>
                  <a:cubicBezTo>
                    <a:pt x="121" y="1"/>
                    <a:pt x="0" y="121"/>
                    <a:pt x="0" y="277"/>
                  </a:cubicBezTo>
                  <a:cubicBezTo>
                    <a:pt x="0" y="414"/>
                    <a:pt x="121" y="535"/>
                    <a:pt x="259" y="535"/>
                  </a:cubicBezTo>
                  <a:lnTo>
                    <a:pt x="448" y="535"/>
                  </a:lnTo>
                  <a:cubicBezTo>
                    <a:pt x="586" y="535"/>
                    <a:pt x="707" y="414"/>
                    <a:pt x="707" y="277"/>
                  </a:cubicBezTo>
                  <a:cubicBezTo>
                    <a:pt x="707" y="121"/>
                    <a:pt x="586" y="1"/>
                    <a:pt x="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23"/>
            <p:cNvSpPr/>
            <p:nvPr/>
          </p:nvSpPr>
          <p:spPr>
            <a:xfrm>
              <a:off x="4118788" y="1414275"/>
              <a:ext cx="17675" cy="13825"/>
            </a:xfrm>
            <a:custGeom>
              <a:rect b="b" l="l" r="r" t="t"/>
              <a:pathLst>
                <a:path extrusionOk="0" h="553" w="707">
                  <a:moveTo>
                    <a:pt x="259" y="1"/>
                  </a:moveTo>
                  <a:cubicBezTo>
                    <a:pt x="121" y="1"/>
                    <a:pt x="0" y="121"/>
                    <a:pt x="0" y="277"/>
                  </a:cubicBezTo>
                  <a:cubicBezTo>
                    <a:pt x="0" y="432"/>
                    <a:pt x="121" y="552"/>
                    <a:pt x="259" y="552"/>
                  </a:cubicBezTo>
                  <a:lnTo>
                    <a:pt x="448" y="552"/>
                  </a:lnTo>
                  <a:cubicBezTo>
                    <a:pt x="586" y="552"/>
                    <a:pt x="707" y="432"/>
                    <a:pt x="707" y="277"/>
                  </a:cubicBezTo>
                  <a:cubicBezTo>
                    <a:pt x="707" y="121"/>
                    <a:pt x="586" y="1"/>
                    <a:pt x="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23"/>
            <p:cNvSpPr/>
            <p:nvPr/>
          </p:nvSpPr>
          <p:spPr>
            <a:xfrm>
              <a:off x="4097238" y="1450475"/>
              <a:ext cx="17700" cy="13375"/>
            </a:xfrm>
            <a:custGeom>
              <a:rect b="b" l="l" r="r" t="t"/>
              <a:pathLst>
                <a:path extrusionOk="0" h="535" w="708">
                  <a:moveTo>
                    <a:pt x="259" y="0"/>
                  </a:moveTo>
                  <a:cubicBezTo>
                    <a:pt x="121" y="0"/>
                    <a:pt x="1" y="121"/>
                    <a:pt x="1" y="259"/>
                  </a:cubicBezTo>
                  <a:cubicBezTo>
                    <a:pt x="1" y="414"/>
                    <a:pt x="121" y="535"/>
                    <a:pt x="259" y="535"/>
                  </a:cubicBezTo>
                  <a:lnTo>
                    <a:pt x="449" y="535"/>
                  </a:lnTo>
                  <a:cubicBezTo>
                    <a:pt x="586" y="535"/>
                    <a:pt x="707" y="414"/>
                    <a:pt x="707" y="259"/>
                  </a:cubicBezTo>
                  <a:cubicBezTo>
                    <a:pt x="707" y="121"/>
                    <a:pt x="586" y="0"/>
                    <a:pt x="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23"/>
            <p:cNvSpPr/>
            <p:nvPr/>
          </p:nvSpPr>
          <p:spPr>
            <a:xfrm>
              <a:off x="3999863" y="1380250"/>
              <a:ext cx="459275" cy="263250"/>
            </a:xfrm>
            <a:custGeom>
              <a:rect b="b" l="l" r="r" t="t"/>
              <a:pathLst>
                <a:path extrusionOk="0" h="10530" w="18371">
                  <a:moveTo>
                    <a:pt x="5240" y="535"/>
                  </a:moveTo>
                  <a:cubicBezTo>
                    <a:pt x="5826" y="535"/>
                    <a:pt x="6343" y="845"/>
                    <a:pt x="6635" y="1345"/>
                  </a:cubicBezTo>
                  <a:lnTo>
                    <a:pt x="6894" y="1793"/>
                  </a:lnTo>
                  <a:lnTo>
                    <a:pt x="5533" y="4154"/>
                  </a:lnTo>
                  <a:lnTo>
                    <a:pt x="3740" y="4154"/>
                  </a:lnTo>
                  <a:cubicBezTo>
                    <a:pt x="3499" y="4154"/>
                    <a:pt x="3292" y="4360"/>
                    <a:pt x="3292" y="4619"/>
                  </a:cubicBezTo>
                  <a:lnTo>
                    <a:pt x="3292" y="5584"/>
                  </a:lnTo>
                  <a:cubicBezTo>
                    <a:pt x="3292" y="5739"/>
                    <a:pt x="3413" y="5860"/>
                    <a:pt x="3568" y="5860"/>
                  </a:cubicBezTo>
                  <a:cubicBezTo>
                    <a:pt x="3706" y="5860"/>
                    <a:pt x="3827" y="5739"/>
                    <a:pt x="3827" y="5584"/>
                  </a:cubicBezTo>
                  <a:lnTo>
                    <a:pt x="3827" y="4688"/>
                  </a:lnTo>
                  <a:lnTo>
                    <a:pt x="5222" y="4688"/>
                  </a:lnTo>
                  <a:lnTo>
                    <a:pt x="4861" y="5325"/>
                  </a:lnTo>
                  <a:cubicBezTo>
                    <a:pt x="4464" y="6015"/>
                    <a:pt x="4464" y="6807"/>
                    <a:pt x="4861" y="7497"/>
                  </a:cubicBezTo>
                  <a:cubicBezTo>
                    <a:pt x="4895" y="7548"/>
                    <a:pt x="4929" y="7600"/>
                    <a:pt x="4964" y="7652"/>
                  </a:cubicBezTo>
                  <a:lnTo>
                    <a:pt x="3827" y="7652"/>
                  </a:lnTo>
                  <a:lnTo>
                    <a:pt x="3827" y="6876"/>
                  </a:lnTo>
                  <a:cubicBezTo>
                    <a:pt x="3827" y="6738"/>
                    <a:pt x="3706" y="6618"/>
                    <a:pt x="3568" y="6618"/>
                  </a:cubicBezTo>
                  <a:cubicBezTo>
                    <a:pt x="3413" y="6618"/>
                    <a:pt x="3292" y="6738"/>
                    <a:pt x="3292" y="6876"/>
                  </a:cubicBezTo>
                  <a:lnTo>
                    <a:pt x="3292" y="7652"/>
                  </a:lnTo>
                  <a:lnTo>
                    <a:pt x="1741" y="7652"/>
                  </a:lnTo>
                  <a:cubicBezTo>
                    <a:pt x="1586" y="7531"/>
                    <a:pt x="1466" y="7393"/>
                    <a:pt x="1380" y="7221"/>
                  </a:cubicBezTo>
                  <a:cubicBezTo>
                    <a:pt x="1087" y="6721"/>
                    <a:pt x="1087" y="6101"/>
                    <a:pt x="1380" y="5601"/>
                  </a:cubicBezTo>
                  <a:lnTo>
                    <a:pt x="3827" y="1345"/>
                  </a:lnTo>
                  <a:cubicBezTo>
                    <a:pt x="4120" y="845"/>
                    <a:pt x="4654" y="535"/>
                    <a:pt x="5240" y="535"/>
                  </a:cubicBezTo>
                  <a:close/>
                  <a:moveTo>
                    <a:pt x="10599" y="4688"/>
                  </a:moveTo>
                  <a:lnTo>
                    <a:pt x="10599" y="7652"/>
                  </a:lnTo>
                  <a:lnTo>
                    <a:pt x="7773" y="7652"/>
                  </a:lnTo>
                  <a:lnTo>
                    <a:pt x="7773" y="4688"/>
                  </a:lnTo>
                  <a:close/>
                  <a:moveTo>
                    <a:pt x="9186" y="535"/>
                  </a:moveTo>
                  <a:cubicBezTo>
                    <a:pt x="9772" y="535"/>
                    <a:pt x="10289" y="845"/>
                    <a:pt x="10582" y="1345"/>
                  </a:cubicBezTo>
                  <a:lnTo>
                    <a:pt x="13046" y="5601"/>
                  </a:lnTo>
                  <a:cubicBezTo>
                    <a:pt x="13339" y="6101"/>
                    <a:pt x="13339" y="6721"/>
                    <a:pt x="13046" y="7221"/>
                  </a:cubicBezTo>
                  <a:cubicBezTo>
                    <a:pt x="12943" y="7393"/>
                    <a:pt x="12822" y="7531"/>
                    <a:pt x="12684" y="7652"/>
                  </a:cubicBezTo>
                  <a:lnTo>
                    <a:pt x="11133" y="7652"/>
                  </a:lnTo>
                  <a:lnTo>
                    <a:pt x="11133" y="4619"/>
                  </a:lnTo>
                  <a:cubicBezTo>
                    <a:pt x="11133" y="4360"/>
                    <a:pt x="10926" y="4154"/>
                    <a:pt x="10668" y="4154"/>
                  </a:cubicBezTo>
                  <a:lnTo>
                    <a:pt x="7687" y="4154"/>
                  </a:lnTo>
                  <a:cubicBezTo>
                    <a:pt x="7445" y="4154"/>
                    <a:pt x="7239" y="4360"/>
                    <a:pt x="7239" y="4619"/>
                  </a:cubicBezTo>
                  <a:lnTo>
                    <a:pt x="7239" y="7652"/>
                  </a:lnTo>
                  <a:lnTo>
                    <a:pt x="5688" y="7652"/>
                  </a:lnTo>
                  <a:cubicBezTo>
                    <a:pt x="5550" y="7531"/>
                    <a:pt x="5412" y="7393"/>
                    <a:pt x="5326" y="7221"/>
                  </a:cubicBezTo>
                  <a:cubicBezTo>
                    <a:pt x="5033" y="6721"/>
                    <a:pt x="5033" y="6101"/>
                    <a:pt x="5326" y="5601"/>
                  </a:cubicBezTo>
                  <a:lnTo>
                    <a:pt x="7773" y="1345"/>
                  </a:lnTo>
                  <a:cubicBezTo>
                    <a:pt x="8066" y="845"/>
                    <a:pt x="8600" y="535"/>
                    <a:pt x="9186" y="535"/>
                  </a:cubicBezTo>
                  <a:close/>
                  <a:moveTo>
                    <a:pt x="14545" y="4688"/>
                  </a:moveTo>
                  <a:lnTo>
                    <a:pt x="14545" y="7652"/>
                  </a:lnTo>
                  <a:lnTo>
                    <a:pt x="13408" y="7652"/>
                  </a:lnTo>
                  <a:cubicBezTo>
                    <a:pt x="13442" y="7600"/>
                    <a:pt x="13477" y="7548"/>
                    <a:pt x="13511" y="7497"/>
                  </a:cubicBezTo>
                  <a:cubicBezTo>
                    <a:pt x="13908" y="6807"/>
                    <a:pt x="13908" y="6015"/>
                    <a:pt x="13511" y="5325"/>
                  </a:cubicBezTo>
                  <a:lnTo>
                    <a:pt x="13149" y="4688"/>
                  </a:lnTo>
                  <a:close/>
                  <a:moveTo>
                    <a:pt x="4705" y="9220"/>
                  </a:moveTo>
                  <a:lnTo>
                    <a:pt x="4705" y="9995"/>
                  </a:lnTo>
                  <a:lnTo>
                    <a:pt x="1690" y="9995"/>
                  </a:lnTo>
                  <a:lnTo>
                    <a:pt x="1690" y="9220"/>
                  </a:lnTo>
                  <a:close/>
                  <a:moveTo>
                    <a:pt x="16665" y="9220"/>
                  </a:moveTo>
                  <a:lnTo>
                    <a:pt x="16665" y="9995"/>
                  </a:lnTo>
                  <a:lnTo>
                    <a:pt x="13649" y="9995"/>
                  </a:lnTo>
                  <a:lnTo>
                    <a:pt x="13649" y="9220"/>
                  </a:lnTo>
                  <a:close/>
                  <a:moveTo>
                    <a:pt x="5240" y="0"/>
                  </a:moveTo>
                  <a:cubicBezTo>
                    <a:pt x="4464" y="0"/>
                    <a:pt x="3758" y="397"/>
                    <a:pt x="3361" y="1069"/>
                  </a:cubicBezTo>
                  <a:lnTo>
                    <a:pt x="914" y="5325"/>
                  </a:lnTo>
                  <a:cubicBezTo>
                    <a:pt x="518" y="6015"/>
                    <a:pt x="518" y="6807"/>
                    <a:pt x="914" y="7497"/>
                  </a:cubicBezTo>
                  <a:cubicBezTo>
                    <a:pt x="949" y="7548"/>
                    <a:pt x="983" y="7600"/>
                    <a:pt x="1018" y="7652"/>
                  </a:cubicBezTo>
                  <a:lnTo>
                    <a:pt x="621" y="7652"/>
                  </a:lnTo>
                  <a:cubicBezTo>
                    <a:pt x="277" y="7652"/>
                    <a:pt x="1" y="7927"/>
                    <a:pt x="1" y="8272"/>
                  </a:cubicBezTo>
                  <a:lnTo>
                    <a:pt x="1" y="8582"/>
                  </a:lnTo>
                  <a:cubicBezTo>
                    <a:pt x="1" y="8927"/>
                    <a:pt x="277" y="9220"/>
                    <a:pt x="621" y="9220"/>
                  </a:cubicBezTo>
                  <a:lnTo>
                    <a:pt x="1156" y="9220"/>
                  </a:lnTo>
                  <a:lnTo>
                    <a:pt x="1156" y="10081"/>
                  </a:lnTo>
                  <a:cubicBezTo>
                    <a:pt x="1156" y="10323"/>
                    <a:pt x="1362" y="10530"/>
                    <a:pt x="1604" y="10530"/>
                  </a:cubicBezTo>
                  <a:lnTo>
                    <a:pt x="4809" y="10530"/>
                  </a:lnTo>
                  <a:cubicBezTo>
                    <a:pt x="5050" y="10530"/>
                    <a:pt x="5257" y="10323"/>
                    <a:pt x="5257" y="10081"/>
                  </a:cubicBezTo>
                  <a:lnTo>
                    <a:pt x="5257" y="9220"/>
                  </a:lnTo>
                  <a:lnTo>
                    <a:pt x="10840" y="9220"/>
                  </a:lnTo>
                  <a:cubicBezTo>
                    <a:pt x="10978" y="9220"/>
                    <a:pt x="11099" y="9099"/>
                    <a:pt x="11099" y="8944"/>
                  </a:cubicBezTo>
                  <a:cubicBezTo>
                    <a:pt x="11099" y="8789"/>
                    <a:pt x="10978" y="8668"/>
                    <a:pt x="10840" y="8668"/>
                  </a:cubicBezTo>
                  <a:lnTo>
                    <a:pt x="621" y="8668"/>
                  </a:lnTo>
                  <a:cubicBezTo>
                    <a:pt x="570" y="8668"/>
                    <a:pt x="535" y="8634"/>
                    <a:pt x="535" y="8582"/>
                  </a:cubicBezTo>
                  <a:lnTo>
                    <a:pt x="535" y="8272"/>
                  </a:lnTo>
                  <a:cubicBezTo>
                    <a:pt x="535" y="8238"/>
                    <a:pt x="570" y="8186"/>
                    <a:pt x="621" y="8186"/>
                  </a:cubicBezTo>
                  <a:lnTo>
                    <a:pt x="17750" y="8186"/>
                  </a:lnTo>
                  <a:cubicBezTo>
                    <a:pt x="17802" y="8186"/>
                    <a:pt x="17837" y="8238"/>
                    <a:pt x="17837" y="8272"/>
                  </a:cubicBezTo>
                  <a:lnTo>
                    <a:pt x="17837" y="8582"/>
                  </a:lnTo>
                  <a:cubicBezTo>
                    <a:pt x="17837" y="8634"/>
                    <a:pt x="17802" y="8668"/>
                    <a:pt x="17750" y="8668"/>
                  </a:cubicBezTo>
                  <a:lnTo>
                    <a:pt x="12133" y="8668"/>
                  </a:lnTo>
                  <a:cubicBezTo>
                    <a:pt x="11978" y="8668"/>
                    <a:pt x="11857" y="8789"/>
                    <a:pt x="11857" y="8944"/>
                  </a:cubicBezTo>
                  <a:cubicBezTo>
                    <a:pt x="11857" y="9099"/>
                    <a:pt x="11978" y="9220"/>
                    <a:pt x="12133" y="9220"/>
                  </a:cubicBezTo>
                  <a:lnTo>
                    <a:pt x="13115" y="9220"/>
                  </a:lnTo>
                  <a:lnTo>
                    <a:pt x="13115" y="10081"/>
                  </a:lnTo>
                  <a:cubicBezTo>
                    <a:pt x="13115" y="10323"/>
                    <a:pt x="13322" y="10530"/>
                    <a:pt x="13563" y="10530"/>
                  </a:cubicBezTo>
                  <a:lnTo>
                    <a:pt x="16751" y="10530"/>
                  </a:lnTo>
                  <a:cubicBezTo>
                    <a:pt x="17009" y="10530"/>
                    <a:pt x="17216" y="10323"/>
                    <a:pt x="17216" y="10081"/>
                  </a:cubicBezTo>
                  <a:lnTo>
                    <a:pt x="17216" y="9220"/>
                  </a:lnTo>
                  <a:lnTo>
                    <a:pt x="17750" y="9220"/>
                  </a:lnTo>
                  <a:cubicBezTo>
                    <a:pt x="18095" y="9220"/>
                    <a:pt x="18371" y="8927"/>
                    <a:pt x="18371" y="8582"/>
                  </a:cubicBezTo>
                  <a:lnTo>
                    <a:pt x="18371" y="8272"/>
                  </a:lnTo>
                  <a:cubicBezTo>
                    <a:pt x="18371" y="7927"/>
                    <a:pt x="18095" y="7652"/>
                    <a:pt x="17750" y="7652"/>
                  </a:cubicBezTo>
                  <a:lnTo>
                    <a:pt x="17354" y="7652"/>
                  </a:lnTo>
                  <a:cubicBezTo>
                    <a:pt x="17389" y="7600"/>
                    <a:pt x="17423" y="7548"/>
                    <a:pt x="17458" y="7497"/>
                  </a:cubicBezTo>
                  <a:cubicBezTo>
                    <a:pt x="17854" y="6807"/>
                    <a:pt x="17854" y="6015"/>
                    <a:pt x="17458" y="5325"/>
                  </a:cubicBezTo>
                  <a:lnTo>
                    <a:pt x="16268" y="3257"/>
                  </a:lnTo>
                  <a:cubicBezTo>
                    <a:pt x="16212" y="3178"/>
                    <a:pt x="16125" y="3128"/>
                    <a:pt x="16033" y="3128"/>
                  </a:cubicBezTo>
                  <a:cubicBezTo>
                    <a:pt x="15986" y="3128"/>
                    <a:pt x="15936" y="3142"/>
                    <a:pt x="15889" y="3171"/>
                  </a:cubicBezTo>
                  <a:cubicBezTo>
                    <a:pt x="15769" y="3240"/>
                    <a:pt x="15717" y="3395"/>
                    <a:pt x="15803" y="3533"/>
                  </a:cubicBezTo>
                  <a:lnTo>
                    <a:pt x="16992" y="5601"/>
                  </a:lnTo>
                  <a:cubicBezTo>
                    <a:pt x="17285" y="6101"/>
                    <a:pt x="17285" y="6721"/>
                    <a:pt x="16992" y="7221"/>
                  </a:cubicBezTo>
                  <a:cubicBezTo>
                    <a:pt x="16889" y="7393"/>
                    <a:pt x="16768" y="7531"/>
                    <a:pt x="16630" y="7652"/>
                  </a:cubicBezTo>
                  <a:lnTo>
                    <a:pt x="15079" y="7652"/>
                  </a:lnTo>
                  <a:lnTo>
                    <a:pt x="15079" y="4619"/>
                  </a:lnTo>
                  <a:cubicBezTo>
                    <a:pt x="15079" y="4360"/>
                    <a:pt x="14873" y="4154"/>
                    <a:pt x="14614" y="4154"/>
                  </a:cubicBezTo>
                  <a:lnTo>
                    <a:pt x="12839" y="4154"/>
                  </a:lnTo>
                  <a:lnTo>
                    <a:pt x="11461" y="1793"/>
                  </a:lnTo>
                  <a:lnTo>
                    <a:pt x="11719" y="1345"/>
                  </a:lnTo>
                  <a:cubicBezTo>
                    <a:pt x="12012" y="845"/>
                    <a:pt x="12546" y="535"/>
                    <a:pt x="13132" y="535"/>
                  </a:cubicBezTo>
                  <a:cubicBezTo>
                    <a:pt x="13718" y="535"/>
                    <a:pt x="14235" y="845"/>
                    <a:pt x="14528" y="1345"/>
                  </a:cubicBezTo>
                  <a:lnTo>
                    <a:pt x="15148" y="2413"/>
                  </a:lnTo>
                  <a:cubicBezTo>
                    <a:pt x="15206" y="2505"/>
                    <a:pt x="15294" y="2551"/>
                    <a:pt x="15387" y="2551"/>
                  </a:cubicBezTo>
                  <a:cubicBezTo>
                    <a:pt x="15434" y="2551"/>
                    <a:pt x="15482" y="2539"/>
                    <a:pt x="15527" y="2516"/>
                  </a:cubicBezTo>
                  <a:cubicBezTo>
                    <a:pt x="15648" y="2447"/>
                    <a:pt x="15700" y="2275"/>
                    <a:pt x="15614" y="2155"/>
                  </a:cubicBezTo>
                  <a:lnTo>
                    <a:pt x="14993" y="1069"/>
                  </a:lnTo>
                  <a:cubicBezTo>
                    <a:pt x="14614" y="397"/>
                    <a:pt x="13908" y="0"/>
                    <a:pt x="13132" y="0"/>
                  </a:cubicBezTo>
                  <a:cubicBezTo>
                    <a:pt x="12357" y="0"/>
                    <a:pt x="11650" y="397"/>
                    <a:pt x="11254" y="1069"/>
                  </a:cubicBezTo>
                  <a:lnTo>
                    <a:pt x="11150" y="1258"/>
                  </a:lnTo>
                  <a:lnTo>
                    <a:pt x="11047" y="1069"/>
                  </a:lnTo>
                  <a:cubicBezTo>
                    <a:pt x="10668" y="397"/>
                    <a:pt x="9961" y="0"/>
                    <a:pt x="9186" y="0"/>
                  </a:cubicBezTo>
                  <a:cubicBezTo>
                    <a:pt x="8410" y="0"/>
                    <a:pt x="7704" y="397"/>
                    <a:pt x="7308" y="1069"/>
                  </a:cubicBezTo>
                  <a:lnTo>
                    <a:pt x="7204" y="1258"/>
                  </a:lnTo>
                  <a:lnTo>
                    <a:pt x="7101" y="1069"/>
                  </a:lnTo>
                  <a:cubicBezTo>
                    <a:pt x="6722" y="397"/>
                    <a:pt x="6015" y="0"/>
                    <a:pt x="5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 name="Google Shape;1804;p123"/>
          <p:cNvGrpSpPr/>
          <p:nvPr/>
        </p:nvGrpSpPr>
        <p:grpSpPr>
          <a:xfrm>
            <a:off x="5866714" y="3093832"/>
            <a:ext cx="306170" cy="389720"/>
            <a:chOff x="4048988" y="1911125"/>
            <a:chExt cx="361050" cy="459575"/>
          </a:xfrm>
        </p:grpSpPr>
        <p:sp>
          <p:nvSpPr>
            <p:cNvPr id="1805" name="Google Shape;1805;p123"/>
            <p:cNvSpPr/>
            <p:nvPr/>
          </p:nvSpPr>
          <p:spPr>
            <a:xfrm>
              <a:off x="4089913" y="2071275"/>
              <a:ext cx="63775" cy="63350"/>
            </a:xfrm>
            <a:custGeom>
              <a:rect b="b" l="l" r="r" t="t"/>
              <a:pathLst>
                <a:path extrusionOk="0" h="2534" w="2551">
                  <a:moveTo>
                    <a:pt x="1276" y="535"/>
                  </a:moveTo>
                  <a:cubicBezTo>
                    <a:pt x="1689" y="535"/>
                    <a:pt x="2017" y="862"/>
                    <a:pt x="2017" y="1258"/>
                  </a:cubicBezTo>
                  <a:cubicBezTo>
                    <a:pt x="2017" y="1672"/>
                    <a:pt x="1689" y="1999"/>
                    <a:pt x="1276" y="1999"/>
                  </a:cubicBezTo>
                  <a:cubicBezTo>
                    <a:pt x="879" y="1999"/>
                    <a:pt x="552" y="1672"/>
                    <a:pt x="552" y="1258"/>
                  </a:cubicBezTo>
                  <a:cubicBezTo>
                    <a:pt x="552" y="862"/>
                    <a:pt x="879" y="535"/>
                    <a:pt x="1276" y="535"/>
                  </a:cubicBezTo>
                  <a:close/>
                  <a:moveTo>
                    <a:pt x="1276" y="0"/>
                  </a:moveTo>
                  <a:cubicBezTo>
                    <a:pt x="569" y="0"/>
                    <a:pt x="1" y="569"/>
                    <a:pt x="1" y="1258"/>
                  </a:cubicBezTo>
                  <a:cubicBezTo>
                    <a:pt x="1" y="1965"/>
                    <a:pt x="569" y="2534"/>
                    <a:pt x="1276" y="2534"/>
                  </a:cubicBezTo>
                  <a:cubicBezTo>
                    <a:pt x="1982" y="2534"/>
                    <a:pt x="2551" y="1965"/>
                    <a:pt x="2551" y="1258"/>
                  </a:cubicBezTo>
                  <a:cubicBezTo>
                    <a:pt x="2551" y="569"/>
                    <a:pt x="1982" y="0"/>
                    <a:pt x="12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23"/>
            <p:cNvSpPr/>
            <p:nvPr/>
          </p:nvSpPr>
          <p:spPr>
            <a:xfrm>
              <a:off x="4048988" y="1911125"/>
              <a:ext cx="361050" cy="459575"/>
            </a:xfrm>
            <a:custGeom>
              <a:rect b="b" l="l" r="r" t="t"/>
              <a:pathLst>
                <a:path extrusionOk="0" h="18383" w="14442">
                  <a:moveTo>
                    <a:pt x="10995" y="565"/>
                  </a:moveTo>
                  <a:lnTo>
                    <a:pt x="13287" y="3529"/>
                  </a:lnTo>
                  <a:cubicBezTo>
                    <a:pt x="13149" y="3749"/>
                    <a:pt x="12901" y="3881"/>
                    <a:pt x="12648" y="3881"/>
                  </a:cubicBezTo>
                  <a:cubicBezTo>
                    <a:pt x="12585" y="3881"/>
                    <a:pt x="12522" y="3873"/>
                    <a:pt x="12460" y="3856"/>
                  </a:cubicBezTo>
                  <a:cubicBezTo>
                    <a:pt x="12253" y="3804"/>
                    <a:pt x="12080" y="3666"/>
                    <a:pt x="11977" y="3477"/>
                  </a:cubicBezTo>
                  <a:cubicBezTo>
                    <a:pt x="11943" y="3408"/>
                    <a:pt x="11891" y="3356"/>
                    <a:pt x="11805" y="3339"/>
                  </a:cubicBezTo>
                  <a:cubicBezTo>
                    <a:pt x="11788" y="3322"/>
                    <a:pt x="11770" y="3322"/>
                    <a:pt x="11736" y="3322"/>
                  </a:cubicBezTo>
                  <a:cubicBezTo>
                    <a:pt x="11684" y="3322"/>
                    <a:pt x="11632" y="3339"/>
                    <a:pt x="11598" y="3373"/>
                  </a:cubicBezTo>
                  <a:cubicBezTo>
                    <a:pt x="11465" y="3458"/>
                    <a:pt x="11324" y="3500"/>
                    <a:pt x="11180" y="3500"/>
                  </a:cubicBezTo>
                  <a:cubicBezTo>
                    <a:pt x="11119" y="3500"/>
                    <a:pt x="11057" y="3492"/>
                    <a:pt x="10995" y="3477"/>
                  </a:cubicBezTo>
                  <a:cubicBezTo>
                    <a:pt x="10788" y="3408"/>
                    <a:pt x="10616" y="3270"/>
                    <a:pt x="10512" y="3080"/>
                  </a:cubicBezTo>
                  <a:cubicBezTo>
                    <a:pt x="10478" y="3012"/>
                    <a:pt x="10426" y="2960"/>
                    <a:pt x="10340" y="2943"/>
                  </a:cubicBezTo>
                  <a:cubicBezTo>
                    <a:pt x="10322" y="2938"/>
                    <a:pt x="10303" y="2936"/>
                    <a:pt x="10285" y="2936"/>
                  </a:cubicBezTo>
                  <a:cubicBezTo>
                    <a:pt x="10234" y="2936"/>
                    <a:pt x="10184" y="2952"/>
                    <a:pt x="10133" y="2977"/>
                  </a:cubicBezTo>
                  <a:cubicBezTo>
                    <a:pt x="10001" y="3062"/>
                    <a:pt x="9859" y="3104"/>
                    <a:pt x="9716" y="3104"/>
                  </a:cubicBezTo>
                  <a:cubicBezTo>
                    <a:pt x="9654" y="3104"/>
                    <a:pt x="9592" y="3096"/>
                    <a:pt x="9530" y="3080"/>
                  </a:cubicBezTo>
                  <a:cubicBezTo>
                    <a:pt x="9323" y="3029"/>
                    <a:pt x="9151" y="2874"/>
                    <a:pt x="9065" y="2684"/>
                  </a:cubicBezTo>
                  <a:cubicBezTo>
                    <a:pt x="9030" y="2615"/>
                    <a:pt x="8961" y="2564"/>
                    <a:pt x="8892" y="2546"/>
                  </a:cubicBezTo>
                  <a:cubicBezTo>
                    <a:pt x="8869" y="2542"/>
                    <a:pt x="8848" y="2540"/>
                    <a:pt x="8827" y="2540"/>
                  </a:cubicBezTo>
                  <a:cubicBezTo>
                    <a:pt x="8769" y="2540"/>
                    <a:pt x="8719" y="2556"/>
                    <a:pt x="8668" y="2581"/>
                  </a:cubicBezTo>
                  <a:cubicBezTo>
                    <a:pt x="8548" y="2665"/>
                    <a:pt x="8402" y="2707"/>
                    <a:pt x="8254" y="2707"/>
                  </a:cubicBezTo>
                  <a:cubicBezTo>
                    <a:pt x="8191" y="2707"/>
                    <a:pt x="8127" y="2700"/>
                    <a:pt x="8065" y="2684"/>
                  </a:cubicBezTo>
                  <a:cubicBezTo>
                    <a:pt x="7738" y="2598"/>
                    <a:pt x="7514" y="2305"/>
                    <a:pt x="7514" y="1978"/>
                  </a:cubicBezTo>
                  <a:lnTo>
                    <a:pt x="10995" y="565"/>
                  </a:lnTo>
                  <a:close/>
                  <a:moveTo>
                    <a:pt x="11477" y="6872"/>
                  </a:moveTo>
                  <a:lnTo>
                    <a:pt x="12597" y="9215"/>
                  </a:lnTo>
                  <a:lnTo>
                    <a:pt x="12184" y="9215"/>
                  </a:lnTo>
                  <a:cubicBezTo>
                    <a:pt x="12098" y="9215"/>
                    <a:pt x="12029" y="9181"/>
                    <a:pt x="11960" y="9129"/>
                  </a:cubicBezTo>
                  <a:lnTo>
                    <a:pt x="11150" y="8543"/>
                  </a:lnTo>
                  <a:cubicBezTo>
                    <a:pt x="11064" y="8474"/>
                    <a:pt x="10960" y="8440"/>
                    <a:pt x="10857" y="8440"/>
                  </a:cubicBezTo>
                  <a:cubicBezTo>
                    <a:pt x="10754" y="8440"/>
                    <a:pt x="10650" y="8474"/>
                    <a:pt x="10564" y="8543"/>
                  </a:cubicBezTo>
                  <a:lnTo>
                    <a:pt x="9754" y="9129"/>
                  </a:lnTo>
                  <a:cubicBezTo>
                    <a:pt x="9685" y="9181"/>
                    <a:pt x="9599" y="9215"/>
                    <a:pt x="9513" y="9215"/>
                  </a:cubicBezTo>
                  <a:lnTo>
                    <a:pt x="8100" y="9215"/>
                  </a:lnTo>
                  <a:cubicBezTo>
                    <a:pt x="8014" y="9215"/>
                    <a:pt x="7927" y="9181"/>
                    <a:pt x="7859" y="9129"/>
                  </a:cubicBezTo>
                  <a:lnTo>
                    <a:pt x="7049" y="8543"/>
                  </a:lnTo>
                  <a:cubicBezTo>
                    <a:pt x="6962" y="8483"/>
                    <a:pt x="6863" y="8453"/>
                    <a:pt x="6764" y="8453"/>
                  </a:cubicBezTo>
                  <a:cubicBezTo>
                    <a:pt x="6665" y="8453"/>
                    <a:pt x="6566" y="8483"/>
                    <a:pt x="6480" y="8543"/>
                  </a:cubicBezTo>
                  <a:lnTo>
                    <a:pt x="5791" y="9043"/>
                  </a:lnTo>
                  <a:lnTo>
                    <a:pt x="5222" y="8629"/>
                  </a:lnTo>
                  <a:cubicBezTo>
                    <a:pt x="5601" y="8440"/>
                    <a:pt x="5842" y="8112"/>
                    <a:pt x="5842" y="7750"/>
                  </a:cubicBezTo>
                  <a:cubicBezTo>
                    <a:pt x="5842" y="7371"/>
                    <a:pt x="5601" y="7044"/>
                    <a:pt x="5222" y="6872"/>
                  </a:cubicBezTo>
                  <a:close/>
                  <a:moveTo>
                    <a:pt x="2982" y="5303"/>
                  </a:moveTo>
                  <a:cubicBezTo>
                    <a:pt x="3206" y="5303"/>
                    <a:pt x="3430" y="5562"/>
                    <a:pt x="3464" y="5924"/>
                  </a:cubicBezTo>
                  <a:cubicBezTo>
                    <a:pt x="3481" y="6010"/>
                    <a:pt x="3533" y="6096"/>
                    <a:pt x="3619" y="6131"/>
                  </a:cubicBezTo>
                  <a:cubicBezTo>
                    <a:pt x="3663" y="6152"/>
                    <a:pt x="3703" y="6162"/>
                    <a:pt x="3741" y="6162"/>
                  </a:cubicBezTo>
                  <a:cubicBezTo>
                    <a:pt x="3795" y="6162"/>
                    <a:pt x="3845" y="6143"/>
                    <a:pt x="3895" y="6113"/>
                  </a:cubicBezTo>
                  <a:cubicBezTo>
                    <a:pt x="4049" y="5998"/>
                    <a:pt x="4214" y="5941"/>
                    <a:pt x="4357" y="5941"/>
                  </a:cubicBezTo>
                  <a:cubicBezTo>
                    <a:pt x="4469" y="5941"/>
                    <a:pt x="4568" y="5976"/>
                    <a:pt x="4636" y="6044"/>
                  </a:cubicBezTo>
                  <a:cubicBezTo>
                    <a:pt x="4808" y="6217"/>
                    <a:pt x="4774" y="6544"/>
                    <a:pt x="4550" y="6837"/>
                  </a:cubicBezTo>
                  <a:cubicBezTo>
                    <a:pt x="4498" y="6906"/>
                    <a:pt x="4481" y="7010"/>
                    <a:pt x="4515" y="7096"/>
                  </a:cubicBezTo>
                  <a:cubicBezTo>
                    <a:pt x="4550" y="7182"/>
                    <a:pt x="4619" y="7251"/>
                    <a:pt x="4722" y="7268"/>
                  </a:cubicBezTo>
                  <a:cubicBezTo>
                    <a:pt x="5050" y="7320"/>
                    <a:pt x="5291" y="7526"/>
                    <a:pt x="5291" y="7750"/>
                  </a:cubicBezTo>
                  <a:cubicBezTo>
                    <a:pt x="5291" y="7975"/>
                    <a:pt x="5032" y="8199"/>
                    <a:pt x="4670" y="8233"/>
                  </a:cubicBezTo>
                  <a:cubicBezTo>
                    <a:pt x="4584" y="8250"/>
                    <a:pt x="4498" y="8302"/>
                    <a:pt x="4464" y="8405"/>
                  </a:cubicBezTo>
                  <a:cubicBezTo>
                    <a:pt x="4429" y="8491"/>
                    <a:pt x="4429" y="8578"/>
                    <a:pt x="4498" y="8664"/>
                  </a:cubicBezTo>
                  <a:cubicBezTo>
                    <a:pt x="4688" y="8940"/>
                    <a:pt x="4722" y="9250"/>
                    <a:pt x="4550" y="9405"/>
                  </a:cubicBezTo>
                  <a:cubicBezTo>
                    <a:pt x="4484" y="9478"/>
                    <a:pt x="4384" y="9514"/>
                    <a:pt x="4270" y="9514"/>
                  </a:cubicBezTo>
                  <a:cubicBezTo>
                    <a:pt x="4115" y="9514"/>
                    <a:pt x="3933" y="9448"/>
                    <a:pt x="3774" y="9319"/>
                  </a:cubicBezTo>
                  <a:cubicBezTo>
                    <a:pt x="3719" y="9285"/>
                    <a:pt x="3663" y="9266"/>
                    <a:pt x="3603" y="9266"/>
                  </a:cubicBezTo>
                  <a:cubicBezTo>
                    <a:pt x="3570" y="9266"/>
                    <a:pt x="3535" y="9272"/>
                    <a:pt x="3499" y="9284"/>
                  </a:cubicBezTo>
                  <a:cubicBezTo>
                    <a:pt x="3413" y="9319"/>
                    <a:pt x="3361" y="9388"/>
                    <a:pt x="3344" y="9491"/>
                  </a:cubicBezTo>
                  <a:cubicBezTo>
                    <a:pt x="3275" y="9818"/>
                    <a:pt x="3085" y="10060"/>
                    <a:pt x="2861" y="10060"/>
                  </a:cubicBezTo>
                  <a:cubicBezTo>
                    <a:pt x="2620" y="10060"/>
                    <a:pt x="2413" y="9801"/>
                    <a:pt x="2361" y="9439"/>
                  </a:cubicBezTo>
                  <a:cubicBezTo>
                    <a:pt x="2344" y="9353"/>
                    <a:pt x="2292" y="9267"/>
                    <a:pt x="2206" y="9232"/>
                  </a:cubicBezTo>
                  <a:cubicBezTo>
                    <a:pt x="2172" y="9215"/>
                    <a:pt x="2137" y="9215"/>
                    <a:pt x="2103" y="9215"/>
                  </a:cubicBezTo>
                  <a:cubicBezTo>
                    <a:pt x="2034" y="9215"/>
                    <a:pt x="1982" y="9232"/>
                    <a:pt x="1931" y="9267"/>
                  </a:cubicBezTo>
                  <a:cubicBezTo>
                    <a:pt x="1776" y="9373"/>
                    <a:pt x="1611" y="9430"/>
                    <a:pt x="1469" y="9430"/>
                  </a:cubicBezTo>
                  <a:cubicBezTo>
                    <a:pt x="1356" y="9430"/>
                    <a:pt x="1258" y="9395"/>
                    <a:pt x="1190" y="9319"/>
                  </a:cubicBezTo>
                  <a:cubicBezTo>
                    <a:pt x="1017" y="9164"/>
                    <a:pt x="1052" y="8819"/>
                    <a:pt x="1276" y="8543"/>
                  </a:cubicBezTo>
                  <a:cubicBezTo>
                    <a:pt x="1345" y="8457"/>
                    <a:pt x="1345" y="8371"/>
                    <a:pt x="1310" y="8267"/>
                  </a:cubicBezTo>
                  <a:cubicBezTo>
                    <a:pt x="1276" y="8181"/>
                    <a:pt x="1207" y="8130"/>
                    <a:pt x="1103" y="8112"/>
                  </a:cubicBezTo>
                  <a:cubicBezTo>
                    <a:pt x="776" y="8061"/>
                    <a:pt x="535" y="7854"/>
                    <a:pt x="535" y="7630"/>
                  </a:cubicBezTo>
                  <a:cubicBezTo>
                    <a:pt x="535" y="7389"/>
                    <a:pt x="793" y="7182"/>
                    <a:pt x="1155" y="7130"/>
                  </a:cubicBezTo>
                  <a:cubicBezTo>
                    <a:pt x="1241" y="7113"/>
                    <a:pt x="1327" y="7061"/>
                    <a:pt x="1362" y="6975"/>
                  </a:cubicBezTo>
                  <a:cubicBezTo>
                    <a:pt x="1414" y="6889"/>
                    <a:pt x="1396" y="6785"/>
                    <a:pt x="1345" y="6699"/>
                  </a:cubicBezTo>
                  <a:cubicBezTo>
                    <a:pt x="1138" y="6424"/>
                    <a:pt x="1121" y="6113"/>
                    <a:pt x="1276" y="5958"/>
                  </a:cubicBezTo>
                  <a:cubicBezTo>
                    <a:pt x="1346" y="5888"/>
                    <a:pt x="1443" y="5855"/>
                    <a:pt x="1553" y="5855"/>
                  </a:cubicBezTo>
                  <a:cubicBezTo>
                    <a:pt x="1711" y="5855"/>
                    <a:pt x="1896" y="5923"/>
                    <a:pt x="2068" y="6044"/>
                  </a:cubicBezTo>
                  <a:cubicBezTo>
                    <a:pt x="2109" y="6085"/>
                    <a:pt x="2161" y="6102"/>
                    <a:pt x="2215" y="6102"/>
                  </a:cubicBezTo>
                  <a:cubicBezTo>
                    <a:pt x="2253" y="6102"/>
                    <a:pt x="2291" y="6093"/>
                    <a:pt x="2327" y="6079"/>
                  </a:cubicBezTo>
                  <a:cubicBezTo>
                    <a:pt x="2413" y="6044"/>
                    <a:pt x="2482" y="5976"/>
                    <a:pt x="2499" y="5872"/>
                  </a:cubicBezTo>
                  <a:cubicBezTo>
                    <a:pt x="2551" y="5545"/>
                    <a:pt x="2758" y="5303"/>
                    <a:pt x="2982" y="5303"/>
                  </a:cubicBezTo>
                  <a:close/>
                  <a:moveTo>
                    <a:pt x="11011" y="0"/>
                  </a:moveTo>
                  <a:cubicBezTo>
                    <a:pt x="10953" y="0"/>
                    <a:pt x="10895" y="10"/>
                    <a:pt x="10840" y="30"/>
                  </a:cubicBezTo>
                  <a:lnTo>
                    <a:pt x="7152" y="1547"/>
                  </a:lnTo>
                  <a:cubicBezTo>
                    <a:pt x="7083" y="1581"/>
                    <a:pt x="7014" y="1650"/>
                    <a:pt x="6997" y="1754"/>
                  </a:cubicBezTo>
                  <a:cubicBezTo>
                    <a:pt x="6876" y="2391"/>
                    <a:pt x="7290" y="3029"/>
                    <a:pt x="7927" y="3201"/>
                  </a:cubicBezTo>
                  <a:cubicBezTo>
                    <a:pt x="8035" y="3230"/>
                    <a:pt x="8146" y="3244"/>
                    <a:pt x="8258" y="3244"/>
                  </a:cubicBezTo>
                  <a:cubicBezTo>
                    <a:pt x="8413" y="3244"/>
                    <a:pt x="8570" y="3217"/>
                    <a:pt x="8720" y="3167"/>
                  </a:cubicBezTo>
                  <a:cubicBezTo>
                    <a:pt x="8892" y="3373"/>
                    <a:pt x="9116" y="3529"/>
                    <a:pt x="9392" y="3597"/>
                  </a:cubicBezTo>
                  <a:cubicBezTo>
                    <a:pt x="9491" y="3630"/>
                    <a:pt x="9596" y="3642"/>
                    <a:pt x="9704" y="3642"/>
                  </a:cubicBezTo>
                  <a:cubicBezTo>
                    <a:pt x="9766" y="3642"/>
                    <a:pt x="9829" y="3638"/>
                    <a:pt x="9892" y="3632"/>
                  </a:cubicBezTo>
                  <a:lnTo>
                    <a:pt x="9892" y="3632"/>
                  </a:lnTo>
                  <a:lnTo>
                    <a:pt x="9168" y="6320"/>
                  </a:lnTo>
                  <a:lnTo>
                    <a:pt x="7359" y="6320"/>
                  </a:lnTo>
                  <a:lnTo>
                    <a:pt x="6893" y="4735"/>
                  </a:lnTo>
                  <a:cubicBezTo>
                    <a:pt x="6864" y="4618"/>
                    <a:pt x="6748" y="4538"/>
                    <a:pt x="6628" y="4538"/>
                  </a:cubicBezTo>
                  <a:cubicBezTo>
                    <a:pt x="6608" y="4538"/>
                    <a:pt x="6587" y="4540"/>
                    <a:pt x="6566" y="4545"/>
                  </a:cubicBezTo>
                  <a:cubicBezTo>
                    <a:pt x="6411" y="4597"/>
                    <a:pt x="6342" y="4752"/>
                    <a:pt x="6377" y="4890"/>
                  </a:cubicBezTo>
                  <a:lnTo>
                    <a:pt x="6807" y="6320"/>
                  </a:lnTo>
                  <a:lnTo>
                    <a:pt x="6394" y="6320"/>
                  </a:lnTo>
                  <a:lnTo>
                    <a:pt x="5256" y="2477"/>
                  </a:lnTo>
                  <a:cubicBezTo>
                    <a:pt x="5205" y="2288"/>
                    <a:pt x="5032" y="2167"/>
                    <a:pt x="4826" y="2167"/>
                  </a:cubicBezTo>
                  <a:lnTo>
                    <a:pt x="2155" y="2167"/>
                  </a:lnTo>
                  <a:lnTo>
                    <a:pt x="2155" y="1771"/>
                  </a:lnTo>
                  <a:lnTo>
                    <a:pt x="5308" y="1771"/>
                  </a:lnTo>
                  <a:cubicBezTo>
                    <a:pt x="5394" y="1771"/>
                    <a:pt x="5480" y="1823"/>
                    <a:pt x="5498" y="1909"/>
                  </a:cubicBezTo>
                  <a:lnTo>
                    <a:pt x="6015" y="3666"/>
                  </a:lnTo>
                  <a:cubicBezTo>
                    <a:pt x="6056" y="3777"/>
                    <a:pt x="6152" y="3854"/>
                    <a:pt x="6269" y="3854"/>
                  </a:cubicBezTo>
                  <a:cubicBezTo>
                    <a:pt x="6298" y="3854"/>
                    <a:pt x="6328" y="3849"/>
                    <a:pt x="6359" y="3839"/>
                  </a:cubicBezTo>
                  <a:cubicBezTo>
                    <a:pt x="6497" y="3804"/>
                    <a:pt x="6583" y="3649"/>
                    <a:pt x="6532" y="3511"/>
                  </a:cubicBezTo>
                  <a:lnTo>
                    <a:pt x="6015" y="1754"/>
                  </a:lnTo>
                  <a:cubicBezTo>
                    <a:pt x="5928" y="1443"/>
                    <a:pt x="5636" y="1237"/>
                    <a:pt x="5308" y="1237"/>
                  </a:cubicBezTo>
                  <a:lnTo>
                    <a:pt x="2068" y="1237"/>
                  </a:lnTo>
                  <a:cubicBezTo>
                    <a:pt x="1827" y="1237"/>
                    <a:pt x="1620" y="1443"/>
                    <a:pt x="1620" y="1685"/>
                  </a:cubicBezTo>
                  <a:lnTo>
                    <a:pt x="1620" y="2253"/>
                  </a:lnTo>
                  <a:cubicBezTo>
                    <a:pt x="1620" y="2495"/>
                    <a:pt x="1827" y="2701"/>
                    <a:pt x="2068" y="2701"/>
                  </a:cubicBezTo>
                  <a:lnTo>
                    <a:pt x="4757" y="2701"/>
                  </a:lnTo>
                  <a:lnTo>
                    <a:pt x="5842" y="6320"/>
                  </a:lnTo>
                  <a:lnTo>
                    <a:pt x="5291" y="6320"/>
                  </a:lnTo>
                  <a:cubicBezTo>
                    <a:pt x="5291" y="6079"/>
                    <a:pt x="5205" y="5838"/>
                    <a:pt x="5032" y="5665"/>
                  </a:cubicBezTo>
                  <a:cubicBezTo>
                    <a:pt x="4858" y="5491"/>
                    <a:pt x="4623" y="5407"/>
                    <a:pt x="4369" y="5407"/>
                  </a:cubicBezTo>
                  <a:cubicBezTo>
                    <a:pt x="4220" y="5407"/>
                    <a:pt x="4065" y="5436"/>
                    <a:pt x="3912" y="5493"/>
                  </a:cubicBezTo>
                  <a:cubicBezTo>
                    <a:pt x="3740" y="5062"/>
                    <a:pt x="3395" y="4769"/>
                    <a:pt x="2982" y="4769"/>
                  </a:cubicBezTo>
                  <a:cubicBezTo>
                    <a:pt x="2585" y="4769"/>
                    <a:pt x="2241" y="5028"/>
                    <a:pt x="2068" y="5424"/>
                  </a:cubicBezTo>
                  <a:cubicBezTo>
                    <a:pt x="1899" y="5350"/>
                    <a:pt x="1727" y="5312"/>
                    <a:pt x="1563" y="5312"/>
                  </a:cubicBezTo>
                  <a:cubicBezTo>
                    <a:pt x="1309" y="5312"/>
                    <a:pt x="1074" y="5401"/>
                    <a:pt x="897" y="5579"/>
                  </a:cubicBezTo>
                  <a:cubicBezTo>
                    <a:pt x="621" y="5855"/>
                    <a:pt x="569" y="6286"/>
                    <a:pt x="724" y="6682"/>
                  </a:cubicBezTo>
                  <a:cubicBezTo>
                    <a:pt x="293" y="6854"/>
                    <a:pt x="0" y="7216"/>
                    <a:pt x="0" y="7630"/>
                  </a:cubicBezTo>
                  <a:cubicBezTo>
                    <a:pt x="0" y="8009"/>
                    <a:pt x="259" y="8354"/>
                    <a:pt x="655" y="8526"/>
                  </a:cubicBezTo>
                  <a:cubicBezTo>
                    <a:pt x="466" y="8957"/>
                    <a:pt x="517" y="9422"/>
                    <a:pt x="810" y="9698"/>
                  </a:cubicBezTo>
                  <a:cubicBezTo>
                    <a:pt x="879" y="9784"/>
                    <a:pt x="965" y="9836"/>
                    <a:pt x="1052" y="9870"/>
                  </a:cubicBezTo>
                  <a:cubicBezTo>
                    <a:pt x="724" y="10680"/>
                    <a:pt x="552" y="11559"/>
                    <a:pt x="552" y="12438"/>
                  </a:cubicBezTo>
                  <a:cubicBezTo>
                    <a:pt x="552" y="14040"/>
                    <a:pt x="1103" y="15557"/>
                    <a:pt x="2103" y="16746"/>
                  </a:cubicBezTo>
                  <a:lnTo>
                    <a:pt x="483" y="16746"/>
                  </a:lnTo>
                  <a:cubicBezTo>
                    <a:pt x="224" y="16746"/>
                    <a:pt x="35" y="16953"/>
                    <a:pt x="35" y="17194"/>
                  </a:cubicBezTo>
                  <a:lnTo>
                    <a:pt x="35" y="17935"/>
                  </a:lnTo>
                  <a:cubicBezTo>
                    <a:pt x="35" y="18176"/>
                    <a:pt x="224" y="18383"/>
                    <a:pt x="483" y="18383"/>
                  </a:cubicBezTo>
                  <a:lnTo>
                    <a:pt x="13993" y="18383"/>
                  </a:lnTo>
                  <a:cubicBezTo>
                    <a:pt x="14235" y="18383"/>
                    <a:pt x="14441" y="18176"/>
                    <a:pt x="14441" y="17935"/>
                  </a:cubicBezTo>
                  <a:lnTo>
                    <a:pt x="14441" y="17194"/>
                  </a:lnTo>
                  <a:cubicBezTo>
                    <a:pt x="14441" y="16953"/>
                    <a:pt x="14235" y="16746"/>
                    <a:pt x="13993" y="16746"/>
                  </a:cubicBezTo>
                  <a:lnTo>
                    <a:pt x="12442" y="16746"/>
                  </a:lnTo>
                  <a:cubicBezTo>
                    <a:pt x="13442" y="15557"/>
                    <a:pt x="14011" y="14040"/>
                    <a:pt x="14011" y="12438"/>
                  </a:cubicBezTo>
                  <a:cubicBezTo>
                    <a:pt x="14011" y="12334"/>
                    <a:pt x="14011" y="12231"/>
                    <a:pt x="14011" y="12128"/>
                  </a:cubicBezTo>
                  <a:cubicBezTo>
                    <a:pt x="13994" y="11982"/>
                    <a:pt x="13888" y="11867"/>
                    <a:pt x="13747" y="11867"/>
                  </a:cubicBezTo>
                  <a:cubicBezTo>
                    <a:pt x="13737" y="11867"/>
                    <a:pt x="13728" y="11868"/>
                    <a:pt x="13718" y="11869"/>
                  </a:cubicBezTo>
                  <a:cubicBezTo>
                    <a:pt x="13580" y="11869"/>
                    <a:pt x="13459" y="11990"/>
                    <a:pt x="13459" y="12145"/>
                  </a:cubicBezTo>
                  <a:cubicBezTo>
                    <a:pt x="13476" y="12248"/>
                    <a:pt x="13476" y="12334"/>
                    <a:pt x="13476" y="12438"/>
                  </a:cubicBezTo>
                  <a:cubicBezTo>
                    <a:pt x="13476" y="14075"/>
                    <a:pt x="12839" y="15609"/>
                    <a:pt x="11719" y="16746"/>
                  </a:cubicBezTo>
                  <a:lnTo>
                    <a:pt x="6601" y="16746"/>
                  </a:lnTo>
                  <a:cubicBezTo>
                    <a:pt x="6463" y="16746"/>
                    <a:pt x="6342" y="16866"/>
                    <a:pt x="6342" y="17022"/>
                  </a:cubicBezTo>
                  <a:cubicBezTo>
                    <a:pt x="6342" y="17159"/>
                    <a:pt x="6463" y="17280"/>
                    <a:pt x="6601" y="17280"/>
                  </a:cubicBezTo>
                  <a:lnTo>
                    <a:pt x="13907" y="17280"/>
                  </a:lnTo>
                  <a:lnTo>
                    <a:pt x="13907" y="17849"/>
                  </a:lnTo>
                  <a:lnTo>
                    <a:pt x="569" y="17849"/>
                  </a:lnTo>
                  <a:lnTo>
                    <a:pt x="569" y="17280"/>
                  </a:lnTo>
                  <a:lnTo>
                    <a:pt x="5308" y="17280"/>
                  </a:lnTo>
                  <a:cubicBezTo>
                    <a:pt x="5463" y="17280"/>
                    <a:pt x="5584" y="17159"/>
                    <a:pt x="5584" y="17022"/>
                  </a:cubicBezTo>
                  <a:cubicBezTo>
                    <a:pt x="5584" y="16866"/>
                    <a:pt x="5463" y="16746"/>
                    <a:pt x="5308" y="16746"/>
                  </a:cubicBezTo>
                  <a:lnTo>
                    <a:pt x="2827" y="16746"/>
                  </a:lnTo>
                  <a:cubicBezTo>
                    <a:pt x="1724" y="15609"/>
                    <a:pt x="1086" y="14075"/>
                    <a:pt x="1086" y="12438"/>
                  </a:cubicBezTo>
                  <a:cubicBezTo>
                    <a:pt x="1086" y="11576"/>
                    <a:pt x="1258" y="10732"/>
                    <a:pt x="1603" y="9956"/>
                  </a:cubicBezTo>
                  <a:cubicBezTo>
                    <a:pt x="1706" y="9939"/>
                    <a:pt x="1810" y="9922"/>
                    <a:pt x="1913" y="9887"/>
                  </a:cubicBezTo>
                  <a:cubicBezTo>
                    <a:pt x="2086" y="10318"/>
                    <a:pt x="2447" y="10611"/>
                    <a:pt x="2861" y="10611"/>
                  </a:cubicBezTo>
                  <a:cubicBezTo>
                    <a:pt x="3240" y="10611"/>
                    <a:pt x="3585" y="10353"/>
                    <a:pt x="3757" y="9939"/>
                  </a:cubicBezTo>
                  <a:cubicBezTo>
                    <a:pt x="3929" y="10015"/>
                    <a:pt x="4106" y="10052"/>
                    <a:pt x="4274" y="10052"/>
                  </a:cubicBezTo>
                  <a:cubicBezTo>
                    <a:pt x="4529" y="10052"/>
                    <a:pt x="4763" y="9967"/>
                    <a:pt x="4929" y="9801"/>
                  </a:cubicBezTo>
                  <a:cubicBezTo>
                    <a:pt x="5084" y="9646"/>
                    <a:pt x="5170" y="9474"/>
                    <a:pt x="5187" y="9267"/>
                  </a:cubicBezTo>
                  <a:lnTo>
                    <a:pt x="5498" y="9491"/>
                  </a:lnTo>
                  <a:cubicBezTo>
                    <a:pt x="5584" y="9551"/>
                    <a:pt x="5687" y="9581"/>
                    <a:pt x="5791" y="9581"/>
                  </a:cubicBezTo>
                  <a:cubicBezTo>
                    <a:pt x="5894" y="9581"/>
                    <a:pt x="5997" y="9551"/>
                    <a:pt x="6084" y="9491"/>
                  </a:cubicBezTo>
                  <a:lnTo>
                    <a:pt x="6773" y="8991"/>
                  </a:lnTo>
                  <a:lnTo>
                    <a:pt x="7548" y="9560"/>
                  </a:lnTo>
                  <a:cubicBezTo>
                    <a:pt x="7703" y="9681"/>
                    <a:pt x="7893" y="9749"/>
                    <a:pt x="8100" y="9749"/>
                  </a:cubicBezTo>
                  <a:lnTo>
                    <a:pt x="9513" y="9749"/>
                  </a:lnTo>
                  <a:cubicBezTo>
                    <a:pt x="9720" y="9749"/>
                    <a:pt x="9909" y="9681"/>
                    <a:pt x="10064" y="9560"/>
                  </a:cubicBezTo>
                  <a:lnTo>
                    <a:pt x="10857" y="8991"/>
                  </a:lnTo>
                  <a:lnTo>
                    <a:pt x="11632" y="9560"/>
                  </a:lnTo>
                  <a:cubicBezTo>
                    <a:pt x="11805" y="9681"/>
                    <a:pt x="11994" y="9749"/>
                    <a:pt x="12184" y="9749"/>
                  </a:cubicBezTo>
                  <a:lnTo>
                    <a:pt x="12856" y="9749"/>
                  </a:lnTo>
                  <a:cubicBezTo>
                    <a:pt x="13046" y="10129"/>
                    <a:pt x="13183" y="10525"/>
                    <a:pt x="13287" y="10939"/>
                  </a:cubicBezTo>
                  <a:cubicBezTo>
                    <a:pt x="13316" y="11071"/>
                    <a:pt x="13433" y="11153"/>
                    <a:pt x="13552" y="11153"/>
                  </a:cubicBezTo>
                  <a:cubicBezTo>
                    <a:pt x="13573" y="11153"/>
                    <a:pt x="13594" y="11150"/>
                    <a:pt x="13614" y="11145"/>
                  </a:cubicBezTo>
                  <a:cubicBezTo>
                    <a:pt x="13769" y="11111"/>
                    <a:pt x="13838" y="10956"/>
                    <a:pt x="13821" y="10818"/>
                  </a:cubicBezTo>
                  <a:cubicBezTo>
                    <a:pt x="13614" y="9836"/>
                    <a:pt x="11943" y="6579"/>
                    <a:pt x="11943" y="6579"/>
                  </a:cubicBezTo>
                  <a:cubicBezTo>
                    <a:pt x="11874" y="6424"/>
                    <a:pt x="11701" y="6320"/>
                    <a:pt x="11529" y="6320"/>
                  </a:cubicBezTo>
                  <a:lnTo>
                    <a:pt x="9720" y="6320"/>
                  </a:lnTo>
                  <a:lnTo>
                    <a:pt x="10409" y="3770"/>
                  </a:lnTo>
                  <a:cubicBezTo>
                    <a:pt x="10530" y="3873"/>
                    <a:pt x="10685" y="3942"/>
                    <a:pt x="10857" y="3994"/>
                  </a:cubicBezTo>
                  <a:cubicBezTo>
                    <a:pt x="10960" y="4021"/>
                    <a:pt x="11067" y="4035"/>
                    <a:pt x="11173" y="4035"/>
                  </a:cubicBezTo>
                  <a:cubicBezTo>
                    <a:pt x="11333" y="4035"/>
                    <a:pt x="11495" y="4004"/>
                    <a:pt x="11650" y="3942"/>
                  </a:cubicBezTo>
                  <a:cubicBezTo>
                    <a:pt x="11822" y="4149"/>
                    <a:pt x="12046" y="4304"/>
                    <a:pt x="12322" y="4373"/>
                  </a:cubicBezTo>
                  <a:cubicBezTo>
                    <a:pt x="12425" y="4407"/>
                    <a:pt x="12529" y="4425"/>
                    <a:pt x="12632" y="4425"/>
                  </a:cubicBezTo>
                  <a:cubicBezTo>
                    <a:pt x="13166" y="4425"/>
                    <a:pt x="13666" y="4097"/>
                    <a:pt x="13855" y="3580"/>
                  </a:cubicBezTo>
                  <a:cubicBezTo>
                    <a:pt x="13873" y="3494"/>
                    <a:pt x="13873" y="3391"/>
                    <a:pt x="13804" y="3322"/>
                  </a:cubicBezTo>
                  <a:lnTo>
                    <a:pt x="11374" y="168"/>
                  </a:lnTo>
                  <a:cubicBezTo>
                    <a:pt x="11289" y="58"/>
                    <a:pt x="11151" y="0"/>
                    <a:pt x="110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 name="Google Shape;1807;p123"/>
          <p:cNvGrpSpPr/>
          <p:nvPr/>
        </p:nvGrpSpPr>
        <p:grpSpPr>
          <a:xfrm>
            <a:off x="4417601" y="1311563"/>
            <a:ext cx="298496" cy="389826"/>
            <a:chOff x="4738713" y="1282025"/>
            <a:chExt cx="352000" cy="459700"/>
          </a:xfrm>
        </p:grpSpPr>
        <p:sp>
          <p:nvSpPr>
            <p:cNvPr id="1808" name="Google Shape;1808;p123"/>
            <p:cNvSpPr/>
            <p:nvPr/>
          </p:nvSpPr>
          <p:spPr>
            <a:xfrm>
              <a:off x="4738713" y="1282025"/>
              <a:ext cx="352000" cy="459700"/>
            </a:xfrm>
            <a:custGeom>
              <a:rect b="b" l="l" r="r" t="t"/>
              <a:pathLst>
                <a:path extrusionOk="0" h="18388" w="14080">
                  <a:moveTo>
                    <a:pt x="12736" y="862"/>
                  </a:moveTo>
                  <a:cubicBezTo>
                    <a:pt x="12942" y="862"/>
                    <a:pt x="13149" y="931"/>
                    <a:pt x="13304" y="1086"/>
                  </a:cubicBezTo>
                  <a:cubicBezTo>
                    <a:pt x="13459" y="1241"/>
                    <a:pt x="13546" y="1448"/>
                    <a:pt x="13528" y="1672"/>
                  </a:cubicBezTo>
                  <a:cubicBezTo>
                    <a:pt x="13511" y="1879"/>
                    <a:pt x="13425" y="2086"/>
                    <a:pt x="13253" y="2223"/>
                  </a:cubicBezTo>
                  <a:lnTo>
                    <a:pt x="11460" y="3723"/>
                  </a:lnTo>
                  <a:cubicBezTo>
                    <a:pt x="11340" y="3688"/>
                    <a:pt x="11219" y="3671"/>
                    <a:pt x="11081" y="3671"/>
                  </a:cubicBezTo>
                  <a:lnTo>
                    <a:pt x="10961" y="3671"/>
                  </a:lnTo>
                  <a:lnTo>
                    <a:pt x="10513" y="3120"/>
                  </a:lnTo>
                  <a:lnTo>
                    <a:pt x="12184" y="1138"/>
                  </a:lnTo>
                  <a:cubicBezTo>
                    <a:pt x="12322" y="983"/>
                    <a:pt x="12512" y="879"/>
                    <a:pt x="12736" y="862"/>
                  </a:cubicBezTo>
                  <a:close/>
                  <a:moveTo>
                    <a:pt x="6842" y="535"/>
                  </a:moveTo>
                  <a:cubicBezTo>
                    <a:pt x="7428" y="535"/>
                    <a:pt x="7962" y="793"/>
                    <a:pt x="8324" y="1258"/>
                  </a:cubicBezTo>
                  <a:lnTo>
                    <a:pt x="9892" y="3206"/>
                  </a:lnTo>
                  <a:lnTo>
                    <a:pt x="9117" y="3206"/>
                  </a:lnTo>
                  <a:cubicBezTo>
                    <a:pt x="8841" y="3206"/>
                    <a:pt x="8583" y="3326"/>
                    <a:pt x="8393" y="3516"/>
                  </a:cubicBezTo>
                  <a:cubicBezTo>
                    <a:pt x="8307" y="3602"/>
                    <a:pt x="8186" y="3637"/>
                    <a:pt x="8066" y="3637"/>
                  </a:cubicBezTo>
                  <a:cubicBezTo>
                    <a:pt x="7945" y="3637"/>
                    <a:pt x="7824" y="3602"/>
                    <a:pt x="7738" y="3516"/>
                  </a:cubicBezTo>
                  <a:lnTo>
                    <a:pt x="7704" y="3481"/>
                  </a:lnTo>
                  <a:cubicBezTo>
                    <a:pt x="7514" y="3292"/>
                    <a:pt x="7273" y="3188"/>
                    <a:pt x="6997" y="3188"/>
                  </a:cubicBezTo>
                  <a:cubicBezTo>
                    <a:pt x="6739" y="3188"/>
                    <a:pt x="6480" y="3292"/>
                    <a:pt x="6291" y="3481"/>
                  </a:cubicBezTo>
                  <a:lnTo>
                    <a:pt x="6136" y="3637"/>
                  </a:lnTo>
                  <a:cubicBezTo>
                    <a:pt x="6049" y="3723"/>
                    <a:pt x="5929" y="3766"/>
                    <a:pt x="5808" y="3766"/>
                  </a:cubicBezTo>
                  <a:cubicBezTo>
                    <a:pt x="5688" y="3766"/>
                    <a:pt x="5567" y="3723"/>
                    <a:pt x="5481" y="3637"/>
                  </a:cubicBezTo>
                  <a:lnTo>
                    <a:pt x="5326" y="3481"/>
                  </a:lnTo>
                  <a:cubicBezTo>
                    <a:pt x="5136" y="3292"/>
                    <a:pt x="4878" y="3188"/>
                    <a:pt x="4619" y="3188"/>
                  </a:cubicBezTo>
                  <a:lnTo>
                    <a:pt x="3826" y="3188"/>
                  </a:lnTo>
                  <a:lnTo>
                    <a:pt x="5377" y="1258"/>
                  </a:lnTo>
                  <a:cubicBezTo>
                    <a:pt x="5722" y="793"/>
                    <a:pt x="6273" y="535"/>
                    <a:pt x="6842" y="535"/>
                  </a:cubicBezTo>
                  <a:close/>
                  <a:moveTo>
                    <a:pt x="1029" y="3387"/>
                  </a:moveTo>
                  <a:cubicBezTo>
                    <a:pt x="1520" y="3387"/>
                    <a:pt x="1986" y="3592"/>
                    <a:pt x="2327" y="3964"/>
                  </a:cubicBezTo>
                  <a:cubicBezTo>
                    <a:pt x="2362" y="3998"/>
                    <a:pt x="2396" y="4033"/>
                    <a:pt x="2431" y="4067"/>
                  </a:cubicBezTo>
                  <a:lnTo>
                    <a:pt x="2155" y="4412"/>
                  </a:lnTo>
                  <a:lnTo>
                    <a:pt x="1776" y="3981"/>
                  </a:lnTo>
                  <a:cubicBezTo>
                    <a:pt x="1720" y="3925"/>
                    <a:pt x="1644" y="3894"/>
                    <a:pt x="1569" y="3894"/>
                  </a:cubicBezTo>
                  <a:cubicBezTo>
                    <a:pt x="1506" y="3894"/>
                    <a:pt x="1444" y="3917"/>
                    <a:pt x="1397" y="3964"/>
                  </a:cubicBezTo>
                  <a:cubicBezTo>
                    <a:pt x="1276" y="4067"/>
                    <a:pt x="1276" y="4240"/>
                    <a:pt x="1379" y="4343"/>
                  </a:cubicBezTo>
                  <a:lnTo>
                    <a:pt x="1810" y="4826"/>
                  </a:lnTo>
                  <a:lnTo>
                    <a:pt x="1810" y="4843"/>
                  </a:lnTo>
                  <a:cubicBezTo>
                    <a:pt x="1638" y="4860"/>
                    <a:pt x="1500" y="4912"/>
                    <a:pt x="1362" y="4981"/>
                  </a:cubicBezTo>
                  <a:cubicBezTo>
                    <a:pt x="1345" y="4963"/>
                    <a:pt x="1310" y="4929"/>
                    <a:pt x="1293" y="4912"/>
                  </a:cubicBezTo>
                  <a:cubicBezTo>
                    <a:pt x="914" y="4498"/>
                    <a:pt x="759" y="3947"/>
                    <a:pt x="862" y="3395"/>
                  </a:cubicBezTo>
                  <a:cubicBezTo>
                    <a:pt x="918" y="3390"/>
                    <a:pt x="974" y="3387"/>
                    <a:pt x="1029" y="3387"/>
                  </a:cubicBezTo>
                  <a:close/>
                  <a:moveTo>
                    <a:pt x="11081" y="4205"/>
                  </a:moveTo>
                  <a:cubicBezTo>
                    <a:pt x="11391" y="4205"/>
                    <a:pt x="11633" y="4446"/>
                    <a:pt x="11633" y="4757"/>
                  </a:cubicBezTo>
                  <a:cubicBezTo>
                    <a:pt x="11633" y="4808"/>
                    <a:pt x="11633" y="4860"/>
                    <a:pt x="11616" y="4912"/>
                  </a:cubicBezTo>
                  <a:cubicBezTo>
                    <a:pt x="11426" y="4946"/>
                    <a:pt x="11254" y="5015"/>
                    <a:pt x="11099" y="5136"/>
                  </a:cubicBezTo>
                  <a:cubicBezTo>
                    <a:pt x="10943" y="4963"/>
                    <a:pt x="10754" y="4843"/>
                    <a:pt x="10530" y="4774"/>
                  </a:cubicBezTo>
                  <a:cubicBezTo>
                    <a:pt x="10530" y="4774"/>
                    <a:pt x="10530" y="4757"/>
                    <a:pt x="10530" y="4757"/>
                  </a:cubicBezTo>
                  <a:cubicBezTo>
                    <a:pt x="10530" y="4446"/>
                    <a:pt x="10788" y="4205"/>
                    <a:pt x="11081" y="4205"/>
                  </a:cubicBezTo>
                  <a:close/>
                  <a:moveTo>
                    <a:pt x="1914" y="5377"/>
                  </a:moveTo>
                  <a:cubicBezTo>
                    <a:pt x="2051" y="5377"/>
                    <a:pt x="2189" y="5429"/>
                    <a:pt x="2293" y="5498"/>
                  </a:cubicBezTo>
                  <a:cubicBezTo>
                    <a:pt x="2224" y="5653"/>
                    <a:pt x="2172" y="5825"/>
                    <a:pt x="2172" y="5997"/>
                  </a:cubicBezTo>
                  <a:lnTo>
                    <a:pt x="1242" y="5997"/>
                  </a:lnTo>
                  <a:cubicBezTo>
                    <a:pt x="1276" y="5653"/>
                    <a:pt x="1569" y="5377"/>
                    <a:pt x="1914" y="5377"/>
                  </a:cubicBezTo>
                  <a:close/>
                  <a:moveTo>
                    <a:pt x="3378" y="5377"/>
                  </a:moveTo>
                  <a:cubicBezTo>
                    <a:pt x="3723" y="5377"/>
                    <a:pt x="4016" y="5653"/>
                    <a:pt x="4050" y="5997"/>
                  </a:cubicBezTo>
                  <a:lnTo>
                    <a:pt x="2706" y="5997"/>
                  </a:lnTo>
                  <a:cubicBezTo>
                    <a:pt x="2724" y="5653"/>
                    <a:pt x="3016" y="5377"/>
                    <a:pt x="3378" y="5377"/>
                  </a:cubicBezTo>
                  <a:close/>
                  <a:moveTo>
                    <a:pt x="10099" y="5239"/>
                  </a:moveTo>
                  <a:cubicBezTo>
                    <a:pt x="10530" y="5239"/>
                    <a:pt x="10892" y="5584"/>
                    <a:pt x="10926" y="5997"/>
                  </a:cubicBezTo>
                  <a:lnTo>
                    <a:pt x="9272" y="5997"/>
                  </a:lnTo>
                  <a:cubicBezTo>
                    <a:pt x="9306" y="5584"/>
                    <a:pt x="9668" y="5239"/>
                    <a:pt x="10099" y="5239"/>
                  </a:cubicBezTo>
                  <a:close/>
                  <a:moveTo>
                    <a:pt x="11805" y="5429"/>
                  </a:moveTo>
                  <a:cubicBezTo>
                    <a:pt x="12132" y="5429"/>
                    <a:pt x="12408" y="5687"/>
                    <a:pt x="12443" y="5997"/>
                  </a:cubicBezTo>
                  <a:lnTo>
                    <a:pt x="11478" y="5997"/>
                  </a:lnTo>
                  <a:cubicBezTo>
                    <a:pt x="11460" y="5860"/>
                    <a:pt x="11443" y="5722"/>
                    <a:pt x="11391" y="5601"/>
                  </a:cubicBezTo>
                  <a:cubicBezTo>
                    <a:pt x="11495" y="5498"/>
                    <a:pt x="11650" y="5429"/>
                    <a:pt x="11805" y="5429"/>
                  </a:cubicBezTo>
                  <a:close/>
                  <a:moveTo>
                    <a:pt x="6997" y="3723"/>
                  </a:moveTo>
                  <a:cubicBezTo>
                    <a:pt x="7118" y="3723"/>
                    <a:pt x="7238" y="3774"/>
                    <a:pt x="7325" y="3861"/>
                  </a:cubicBezTo>
                  <a:lnTo>
                    <a:pt x="7359" y="3895"/>
                  </a:lnTo>
                  <a:cubicBezTo>
                    <a:pt x="7549" y="4085"/>
                    <a:pt x="7807" y="4188"/>
                    <a:pt x="8066" y="4188"/>
                  </a:cubicBezTo>
                  <a:cubicBezTo>
                    <a:pt x="8341" y="4188"/>
                    <a:pt x="8583" y="4085"/>
                    <a:pt x="8772" y="3895"/>
                  </a:cubicBezTo>
                  <a:cubicBezTo>
                    <a:pt x="8876" y="3809"/>
                    <a:pt x="8979" y="3757"/>
                    <a:pt x="9117" y="3757"/>
                  </a:cubicBezTo>
                  <a:lnTo>
                    <a:pt x="10323" y="3757"/>
                  </a:lnTo>
                  <a:lnTo>
                    <a:pt x="10426" y="3878"/>
                  </a:lnTo>
                  <a:cubicBezTo>
                    <a:pt x="10185" y="4067"/>
                    <a:pt x="10013" y="4360"/>
                    <a:pt x="9996" y="4705"/>
                  </a:cubicBezTo>
                  <a:cubicBezTo>
                    <a:pt x="9306" y="4757"/>
                    <a:pt x="8755" y="5308"/>
                    <a:pt x="8720" y="5997"/>
                  </a:cubicBezTo>
                  <a:lnTo>
                    <a:pt x="6446" y="5997"/>
                  </a:lnTo>
                  <a:cubicBezTo>
                    <a:pt x="6308" y="5997"/>
                    <a:pt x="6187" y="6118"/>
                    <a:pt x="6187" y="6273"/>
                  </a:cubicBezTo>
                  <a:cubicBezTo>
                    <a:pt x="6187" y="6428"/>
                    <a:pt x="6308" y="6549"/>
                    <a:pt x="6446" y="6549"/>
                  </a:cubicBezTo>
                  <a:lnTo>
                    <a:pt x="13149" y="6549"/>
                  </a:lnTo>
                  <a:cubicBezTo>
                    <a:pt x="13132" y="7014"/>
                    <a:pt x="13063" y="7497"/>
                    <a:pt x="12925" y="7945"/>
                  </a:cubicBezTo>
                  <a:lnTo>
                    <a:pt x="10444" y="7945"/>
                  </a:lnTo>
                  <a:cubicBezTo>
                    <a:pt x="10289" y="7945"/>
                    <a:pt x="10168" y="8065"/>
                    <a:pt x="10168" y="8203"/>
                  </a:cubicBezTo>
                  <a:cubicBezTo>
                    <a:pt x="10168" y="8358"/>
                    <a:pt x="10289" y="8479"/>
                    <a:pt x="10444" y="8479"/>
                  </a:cubicBezTo>
                  <a:lnTo>
                    <a:pt x="12753" y="8479"/>
                  </a:lnTo>
                  <a:cubicBezTo>
                    <a:pt x="12512" y="9134"/>
                    <a:pt x="12167" y="9737"/>
                    <a:pt x="11736" y="10271"/>
                  </a:cubicBezTo>
                  <a:cubicBezTo>
                    <a:pt x="11409" y="10047"/>
                    <a:pt x="11012" y="9909"/>
                    <a:pt x="10599" y="9909"/>
                  </a:cubicBezTo>
                  <a:cubicBezTo>
                    <a:pt x="10151" y="9909"/>
                    <a:pt x="9703" y="10081"/>
                    <a:pt x="9358" y="10357"/>
                  </a:cubicBezTo>
                  <a:cubicBezTo>
                    <a:pt x="8996" y="10081"/>
                    <a:pt x="8565" y="9909"/>
                    <a:pt x="8100" y="9909"/>
                  </a:cubicBezTo>
                  <a:cubicBezTo>
                    <a:pt x="7635" y="9909"/>
                    <a:pt x="7204" y="10081"/>
                    <a:pt x="6842" y="10357"/>
                  </a:cubicBezTo>
                  <a:cubicBezTo>
                    <a:pt x="6497" y="10081"/>
                    <a:pt x="6049" y="9909"/>
                    <a:pt x="5601" y="9909"/>
                  </a:cubicBezTo>
                  <a:cubicBezTo>
                    <a:pt x="5136" y="9909"/>
                    <a:pt x="4688" y="10081"/>
                    <a:pt x="4343" y="10357"/>
                  </a:cubicBezTo>
                  <a:cubicBezTo>
                    <a:pt x="3999" y="10081"/>
                    <a:pt x="3551" y="9909"/>
                    <a:pt x="3085" y="9909"/>
                  </a:cubicBezTo>
                  <a:cubicBezTo>
                    <a:pt x="2689" y="9909"/>
                    <a:pt x="2293" y="10047"/>
                    <a:pt x="1965" y="10271"/>
                  </a:cubicBezTo>
                  <a:cubicBezTo>
                    <a:pt x="1517" y="9737"/>
                    <a:pt x="1173" y="9134"/>
                    <a:pt x="931" y="8479"/>
                  </a:cubicBezTo>
                  <a:lnTo>
                    <a:pt x="9151" y="8479"/>
                  </a:lnTo>
                  <a:cubicBezTo>
                    <a:pt x="9289" y="8479"/>
                    <a:pt x="9410" y="8358"/>
                    <a:pt x="9410" y="8203"/>
                  </a:cubicBezTo>
                  <a:cubicBezTo>
                    <a:pt x="9410" y="8065"/>
                    <a:pt x="9289" y="7945"/>
                    <a:pt x="9151" y="7945"/>
                  </a:cubicBezTo>
                  <a:lnTo>
                    <a:pt x="759" y="7945"/>
                  </a:lnTo>
                  <a:cubicBezTo>
                    <a:pt x="638" y="7497"/>
                    <a:pt x="569" y="7014"/>
                    <a:pt x="552" y="6549"/>
                  </a:cubicBezTo>
                  <a:lnTo>
                    <a:pt x="5153" y="6549"/>
                  </a:lnTo>
                  <a:cubicBezTo>
                    <a:pt x="5308" y="6549"/>
                    <a:pt x="5429" y="6428"/>
                    <a:pt x="5429" y="6273"/>
                  </a:cubicBezTo>
                  <a:cubicBezTo>
                    <a:pt x="5429" y="6118"/>
                    <a:pt x="5308" y="5997"/>
                    <a:pt x="5153" y="5997"/>
                  </a:cubicBezTo>
                  <a:lnTo>
                    <a:pt x="4585" y="5997"/>
                  </a:lnTo>
                  <a:cubicBezTo>
                    <a:pt x="4550" y="5360"/>
                    <a:pt x="4033" y="4843"/>
                    <a:pt x="3378" y="4843"/>
                  </a:cubicBezTo>
                  <a:cubicBezTo>
                    <a:pt x="3103" y="4843"/>
                    <a:pt x="2844" y="4929"/>
                    <a:pt x="2637" y="5084"/>
                  </a:cubicBezTo>
                  <a:cubicBezTo>
                    <a:pt x="2568" y="5032"/>
                    <a:pt x="2499" y="4981"/>
                    <a:pt x="2413" y="4946"/>
                  </a:cubicBezTo>
                  <a:lnTo>
                    <a:pt x="3396" y="3723"/>
                  </a:lnTo>
                  <a:lnTo>
                    <a:pt x="4619" y="3723"/>
                  </a:lnTo>
                  <a:cubicBezTo>
                    <a:pt x="4740" y="3723"/>
                    <a:pt x="4860" y="3774"/>
                    <a:pt x="4947" y="3861"/>
                  </a:cubicBezTo>
                  <a:lnTo>
                    <a:pt x="5102" y="4016"/>
                  </a:lnTo>
                  <a:cubicBezTo>
                    <a:pt x="5291" y="4205"/>
                    <a:pt x="5550" y="4309"/>
                    <a:pt x="5808" y="4309"/>
                  </a:cubicBezTo>
                  <a:cubicBezTo>
                    <a:pt x="6067" y="4309"/>
                    <a:pt x="6325" y="4205"/>
                    <a:pt x="6515" y="4016"/>
                  </a:cubicBezTo>
                  <a:lnTo>
                    <a:pt x="6670" y="3861"/>
                  </a:lnTo>
                  <a:cubicBezTo>
                    <a:pt x="6756" y="3774"/>
                    <a:pt x="6877" y="3723"/>
                    <a:pt x="6997" y="3723"/>
                  </a:cubicBezTo>
                  <a:close/>
                  <a:moveTo>
                    <a:pt x="10599" y="10461"/>
                  </a:moveTo>
                  <a:cubicBezTo>
                    <a:pt x="10875" y="10461"/>
                    <a:pt x="11133" y="10530"/>
                    <a:pt x="11374" y="10667"/>
                  </a:cubicBezTo>
                  <a:cubicBezTo>
                    <a:pt x="11323" y="10719"/>
                    <a:pt x="11288" y="10754"/>
                    <a:pt x="11254" y="10788"/>
                  </a:cubicBezTo>
                  <a:cubicBezTo>
                    <a:pt x="10065" y="11943"/>
                    <a:pt x="8496" y="12580"/>
                    <a:pt x="6842" y="12580"/>
                  </a:cubicBezTo>
                  <a:cubicBezTo>
                    <a:pt x="5188" y="12580"/>
                    <a:pt x="3637" y="11943"/>
                    <a:pt x="2448" y="10788"/>
                  </a:cubicBezTo>
                  <a:cubicBezTo>
                    <a:pt x="2413" y="10754"/>
                    <a:pt x="2362" y="10719"/>
                    <a:pt x="2327" y="10667"/>
                  </a:cubicBezTo>
                  <a:cubicBezTo>
                    <a:pt x="2551" y="10530"/>
                    <a:pt x="2827" y="10461"/>
                    <a:pt x="3085" y="10461"/>
                  </a:cubicBezTo>
                  <a:cubicBezTo>
                    <a:pt x="3499" y="10461"/>
                    <a:pt x="3878" y="10616"/>
                    <a:pt x="4154" y="10909"/>
                  </a:cubicBezTo>
                  <a:cubicBezTo>
                    <a:pt x="4206" y="10978"/>
                    <a:pt x="4274" y="11012"/>
                    <a:pt x="4343" y="11012"/>
                  </a:cubicBezTo>
                  <a:cubicBezTo>
                    <a:pt x="4430" y="11012"/>
                    <a:pt x="4498" y="10978"/>
                    <a:pt x="4550" y="10909"/>
                  </a:cubicBezTo>
                  <a:cubicBezTo>
                    <a:pt x="4809" y="10616"/>
                    <a:pt x="5205" y="10461"/>
                    <a:pt x="5601" y="10461"/>
                  </a:cubicBezTo>
                  <a:cubicBezTo>
                    <a:pt x="5998" y="10461"/>
                    <a:pt x="6377" y="10616"/>
                    <a:pt x="6653" y="10909"/>
                  </a:cubicBezTo>
                  <a:cubicBezTo>
                    <a:pt x="6704" y="10978"/>
                    <a:pt x="6773" y="11012"/>
                    <a:pt x="6842" y="11012"/>
                  </a:cubicBezTo>
                  <a:cubicBezTo>
                    <a:pt x="6928" y="11012"/>
                    <a:pt x="6997" y="10978"/>
                    <a:pt x="7049" y="10909"/>
                  </a:cubicBezTo>
                  <a:cubicBezTo>
                    <a:pt x="7325" y="10616"/>
                    <a:pt x="7704" y="10461"/>
                    <a:pt x="8100" y="10461"/>
                  </a:cubicBezTo>
                  <a:cubicBezTo>
                    <a:pt x="8496" y="10461"/>
                    <a:pt x="8876" y="10616"/>
                    <a:pt x="9151" y="10909"/>
                  </a:cubicBezTo>
                  <a:cubicBezTo>
                    <a:pt x="9203" y="10978"/>
                    <a:pt x="9272" y="11012"/>
                    <a:pt x="9358" y="11012"/>
                  </a:cubicBezTo>
                  <a:cubicBezTo>
                    <a:pt x="9427" y="11012"/>
                    <a:pt x="9496" y="10978"/>
                    <a:pt x="9548" y="10909"/>
                  </a:cubicBezTo>
                  <a:cubicBezTo>
                    <a:pt x="9823" y="10616"/>
                    <a:pt x="10202" y="10461"/>
                    <a:pt x="10599" y="10461"/>
                  </a:cubicBezTo>
                  <a:close/>
                  <a:moveTo>
                    <a:pt x="6842" y="16285"/>
                  </a:moveTo>
                  <a:cubicBezTo>
                    <a:pt x="7979" y="16285"/>
                    <a:pt x="9048" y="16819"/>
                    <a:pt x="9685" y="17698"/>
                  </a:cubicBezTo>
                  <a:cubicBezTo>
                    <a:pt x="9703" y="17750"/>
                    <a:pt x="9703" y="17784"/>
                    <a:pt x="9685" y="17802"/>
                  </a:cubicBezTo>
                  <a:cubicBezTo>
                    <a:pt x="9668" y="17819"/>
                    <a:pt x="9651" y="17853"/>
                    <a:pt x="9599" y="17853"/>
                  </a:cubicBezTo>
                  <a:lnTo>
                    <a:pt x="4085" y="17853"/>
                  </a:lnTo>
                  <a:cubicBezTo>
                    <a:pt x="4050" y="17853"/>
                    <a:pt x="4016" y="17819"/>
                    <a:pt x="4016" y="17802"/>
                  </a:cubicBezTo>
                  <a:cubicBezTo>
                    <a:pt x="3999" y="17784"/>
                    <a:pt x="3999" y="17750"/>
                    <a:pt x="4016" y="17698"/>
                  </a:cubicBezTo>
                  <a:cubicBezTo>
                    <a:pt x="4654" y="16819"/>
                    <a:pt x="5722" y="16285"/>
                    <a:pt x="6842" y="16285"/>
                  </a:cubicBezTo>
                  <a:close/>
                  <a:moveTo>
                    <a:pt x="6842" y="0"/>
                  </a:moveTo>
                  <a:cubicBezTo>
                    <a:pt x="6101" y="0"/>
                    <a:pt x="5412" y="328"/>
                    <a:pt x="4947" y="914"/>
                  </a:cubicBezTo>
                  <a:lnTo>
                    <a:pt x="2775" y="3637"/>
                  </a:lnTo>
                  <a:cubicBezTo>
                    <a:pt x="2758" y="3619"/>
                    <a:pt x="2741" y="3602"/>
                    <a:pt x="2724" y="3585"/>
                  </a:cubicBezTo>
                  <a:cubicBezTo>
                    <a:pt x="2287" y="3119"/>
                    <a:pt x="1667" y="2850"/>
                    <a:pt x="1028" y="2850"/>
                  </a:cubicBezTo>
                  <a:cubicBezTo>
                    <a:pt x="910" y="2850"/>
                    <a:pt x="791" y="2860"/>
                    <a:pt x="673" y="2878"/>
                  </a:cubicBezTo>
                  <a:cubicBezTo>
                    <a:pt x="518" y="2896"/>
                    <a:pt x="397" y="3016"/>
                    <a:pt x="345" y="3171"/>
                  </a:cubicBezTo>
                  <a:cubicBezTo>
                    <a:pt x="173" y="3929"/>
                    <a:pt x="380" y="4705"/>
                    <a:pt x="897" y="5274"/>
                  </a:cubicBezTo>
                  <a:cubicBezTo>
                    <a:pt x="914" y="5291"/>
                    <a:pt x="931" y="5308"/>
                    <a:pt x="949" y="5325"/>
                  </a:cubicBezTo>
                  <a:cubicBezTo>
                    <a:pt x="811" y="5515"/>
                    <a:pt x="725" y="5756"/>
                    <a:pt x="707" y="5997"/>
                  </a:cubicBezTo>
                  <a:lnTo>
                    <a:pt x="449" y="5997"/>
                  </a:lnTo>
                  <a:cubicBezTo>
                    <a:pt x="328" y="5997"/>
                    <a:pt x="225" y="6049"/>
                    <a:pt x="139" y="6135"/>
                  </a:cubicBezTo>
                  <a:cubicBezTo>
                    <a:pt x="52" y="6221"/>
                    <a:pt x="1" y="6342"/>
                    <a:pt x="1" y="6463"/>
                  </a:cubicBezTo>
                  <a:cubicBezTo>
                    <a:pt x="52" y="8255"/>
                    <a:pt x="793" y="9926"/>
                    <a:pt x="2069" y="11184"/>
                  </a:cubicBezTo>
                  <a:cubicBezTo>
                    <a:pt x="3154" y="12236"/>
                    <a:pt x="4516" y="12890"/>
                    <a:pt x="5998" y="13063"/>
                  </a:cubicBezTo>
                  <a:lnTo>
                    <a:pt x="5998" y="15837"/>
                  </a:lnTo>
                  <a:cubicBezTo>
                    <a:pt x="5015" y="16044"/>
                    <a:pt x="4154" y="16595"/>
                    <a:pt x="3585" y="17388"/>
                  </a:cubicBezTo>
                  <a:cubicBezTo>
                    <a:pt x="3447" y="17578"/>
                    <a:pt x="3430" y="17836"/>
                    <a:pt x="3533" y="18043"/>
                  </a:cubicBezTo>
                  <a:cubicBezTo>
                    <a:pt x="3637" y="18250"/>
                    <a:pt x="3861" y="18388"/>
                    <a:pt x="4085" y="18388"/>
                  </a:cubicBezTo>
                  <a:lnTo>
                    <a:pt x="9599" y="18388"/>
                  </a:lnTo>
                  <a:cubicBezTo>
                    <a:pt x="9841" y="18388"/>
                    <a:pt x="10065" y="18250"/>
                    <a:pt x="10168" y="18043"/>
                  </a:cubicBezTo>
                  <a:cubicBezTo>
                    <a:pt x="10271" y="17836"/>
                    <a:pt x="10254" y="17578"/>
                    <a:pt x="10116" y="17388"/>
                  </a:cubicBezTo>
                  <a:cubicBezTo>
                    <a:pt x="9548" y="16595"/>
                    <a:pt x="8669" y="16044"/>
                    <a:pt x="7704" y="15837"/>
                  </a:cubicBezTo>
                  <a:lnTo>
                    <a:pt x="7704" y="15079"/>
                  </a:lnTo>
                  <a:cubicBezTo>
                    <a:pt x="7704" y="14924"/>
                    <a:pt x="7583" y="14803"/>
                    <a:pt x="7428" y="14803"/>
                  </a:cubicBezTo>
                  <a:cubicBezTo>
                    <a:pt x="7290" y="14803"/>
                    <a:pt x="7170" y="14924"/>
                    <a:pt x="7170" y="15079"/>
                  </a:cubicBezTo>
                  <a:lnTo>
                    <a:pt x="7170" y="15751"/>
                  </a:lnTo>
                  <a:cubicBezTo>
                    <a:pt x="7066" y="15751"/>
                    <a:pt x="6963" y="15734"/>
                    <a:pt x="6842" y="15734"/>
                  </a:cubicBezTo>
                  <a:cubicBezTo>
                    <a:pt x="6739" y="15734"/>
                    <a:pt x="6635" y="15751"/>
                    <a:pt x="6532" y="15751"/>
                  </a:cubicBezTo>
                  <a:lnTo>
                    <a:pt x="6532" y="13114"/>
                  </a:lnTo>
                  <a:lnTo>
                    <a:pt x="7170" y="13114"/>
                  </a:lnTo>
                  <a:lnTo>
                    <a:pt x="7170" y="13786"/>
                  </a:lnTo>
                  <a:cubicBezTo>
                    <a:pt x="7170" y="13942"/>
                    <a:pt x="7290" y="14062"/>
                    <a:pt x="7428" y="14062"/>
                  </a:cubicBezTo>
                  <a:cubicBezTo>
                    <a:pt x="7583" y="14062"/>
                    <a:pt x="7704" y="13942"/>
                    <a:pt x="7704" y="13786"/>
                  </a:cubicBezTo>
                  <a:lnTo>
                    <a:pt x="7704" y="13063"/>
                  </a:lnTo>
                  <a:cubicBezTo>
                    <a:pt x="9186" y="12890"/>
                    <a:pt x="10547" y="12236"/>
                    <a:pt x="11633" y="11184"/>
                  </a:cubicBezTo>
                  <a:cubicBezTo>
                    <a:pt x="12908" y="9926"/>
                    <a:pt x="13649" y="8255"/>
                    <a:pt x="13683" y="6463"/>
                  </a:cubicBezTo>
                  <a:cubicBezTo>
                    <a:pt x="13701" y="6342"/>
                    <a:pt x="13649" y="6221"/>
                    <a:pt x="13563" y="6135"/>
                  </a:cubicBezTo>
                  <a:cubicBezTo>
                    <a:pt x="13477" y="6049"/>
                    <a:pt x="13373" y="5997"/>
                    <a:pt x="13235" y="5997"/>
                  </a:cubicBezTo>
                  <a:lnTo>
                    <a:pt x="12994" y="5997"/>
                  </a:lnTo>
                  <a:cubicBezTo>
                    <a:pt x="12960" y="5515"/>
                    <a:pt x="12615" y="5084"/>
                    <a:pt x="12167" y="4946"/>
                  </a:cubicBezTo>
                  <a:cubicBezTo>
                    <a:pt x="12167" y="4895"/>
                    <a:pt x="12184" y="4826"/>
                    <a:pt x="12184" y="4757"/>
                  </a:cubicBezTo>
                  <a:cubicBezTo>
                    <a:pt x="12184" y="4481"/>
                    <a:pt x="12081" y="4240"/>
                    <a:pt x="11908" y="4050"/>
                  </a:cubicBezTo>
                  <a:lnTo>
                    <a:pt x="13597" y="2637"/>
                  </a:lnTo>
                  <a:cubicBezTo>
                    <a:pt x="13890" y="2396"/>
                    <a:pt x="14045" y="2051"/>
                    <a:pt x="14063" y="1689"/>
                  </a:cubicBezTo>
                  <a:cubicBezTo>
                    <a:pt x="14080" y="1327"/>
                    <a:pt x="13942" y="966"/>
                    <a:pt x="13683" y="707"/>
                  </a:cubicBezTo>
                  <a:cubicBezTo>
                    <a:pt x="13439" y="463"/>
                    <a:pt x="13119" y="326"/>
                    <a:pt x="12764" y="326"/>
                  </a:cubicBezTo>
                  <a:cubicBezTo>
                    <a:pt x="12743" y="326"/>
                    <a:pt x="12722" y="327"/>
                    <a:pt x="12701" y="328"/>
                  </a:cubicBezTo>
                  <a:cubicBezTo>
                    <a:pt x="12339" y="345"/>
                    <a:pt x="11995" y="517"/>
                    <a:pt x="11771" y="793"/>
                  </a:cubicBezTo>
                  <a:lnTo>
                    <a:pt x="10168" y="2689"/>
                  </a:lnTo>
                  <a:lnTo>
                    <a:pt x="8755" y="914"/>
                  </a:lnTo>
                  <a:cubicBezTo>
                    <a:pt x="8290" y="328"/>
                    <a:pt x="7583" y="0"/>
                    <a:pt x="6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23"/>
            <p:cNvSpPr/>
            <p:nvPr/>
          </p:nvSpPr>
          <p:spPr>
            <a:xfrm>
              <a:off x="4928713" y="1334150"/>
              <a:ext cx="13375" cy="13375"/>
            </a:xfrm>
            <a:custGeom>
              <a:rect b="b" l="l" r="r" t="t"/>
              <a:pathLst>
                <a:path extrusionOk="0" h="535" w="535">
                  <a:moveTo>
                    <a:pt x="276" y="1"/>
                  </a:moveTo>
                  <a:cubicBezTo>
                    <a:pt x="121" y="1"/>
                    <a:pt x="0" y="121"/>
                    <a:pt x="0" y="276"/>
                  </a:cubicBezTo>
                  <a:cubicBezTo>
                    <a:pt x="0" y="414"/>
                    <a:pt x="121" y="535"/>
                    <a:pt x="276" y="535"/>
                  </a:cubicBezTo>
                  <a:cubicBezTo>
                    <a:pt x="414" y="535"/>
                    <a:pt x="535" y="414"/>
                    <a:pt x="535" y="276"/>
                  </a:cubicBezTo>
                  <a:cubicBezTo>
                    <a:pt x="535" y="121"/>
                    <a:pt x="414" y="1"/>
                    <a:pt x="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23"/>
            <p:cNvSpPr/>
            <p:nvPr/>
          </p:nvSpPr>
          <p:spPr>
            <a:xfrm>
              <a:off x="4901138" y="1309175"/>
              <a:ext cx="13375" cy="13375"/>
            </a:xfrm>
            <a:custGeom>
              <a:rect b="b" l="l" r="r" t="t"/>
              <a:pathLst>
                <a:path extrusionOk="0" h="535" w="535">
                  <a:moveTo>
                    <a:pt x="259" y="0"/>
                  </a:moveTo>
                  <a:cubicBezTo>
                    <a:pt x="121" y="0"/>
                    <a:pt x="0" y="121"/>
                    <a:pt x="0" y="259"/>
                  </a:cubicBezTo>
                  <a:cubicBezTo>
                    <a:pt x="0" y="414"/>
                    <a:pt x="121" y="534"/>
                    <a:pt x="259" y="534"/>
                  </a:cubicBezTo>
                  <a:cubicBezTo>
                    <a:pt x="414" y="534"/>
                    <a:pt x="535" y="414"/>
                    <a:pt x="535" y="259"/>
                  </a:cubicBezTo>
                  <a:cubicBezTo>
                    <a:pt x="535" y="121"/>
                    <a:pt x="414" y="0"/>
                    <a:pt x="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23"/>
            <p:cNvSpPr/>
            <p:nvPr/>
          </p:nvSpPr>
          <p:spPr>
            <a:xfrm>
              <a:off x="4875713" y="1334150"/>
              <a:ext cx="13375" cy="13375"/>
            </a:xfrm>
            <a:custGeom>
              <a:rect b="b" l="l" r="r" t="t"/>
              <a:pathLst>
                <a:path extrusionOk="0" h="535" w="535">
                  <a:moveTo>
                    <a:pt x="276" y="1"/>
                  </a:moveTo>
                  <a:cubicBezTo>
                    <a:pt x="121" y="1"/>
                    <a:pt x="1" y="121"/>
                    <a:pt x="1" y="276"/>
                  </a:cubicBezTo>
                  <a:cubicBezTo>
                    <a:pt x="1" y="414"/>
                    <a:pt x="121" y="535"/>
                    <a:pt x="276" y="535"/>
                  </a:cubicBezTo>
                  <a:cubicBezTo>
                    <a:pt x="414" y="535"/>
                    <a:pt x="535" y="414"/>
                    <a:pt x="535" y="276"/>
                  </a:cubicBezTo>
                  <a:cubicBezTo>
                    <a:pt x="535" y="121"/>
                    <a:pt x="414" y="1"/>
                    <a:pt x="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 name="Google Shape;1812;p123"/>
          <p:cNvGrpSpPr/>
          <p:nvPr/>
        </p:nvGrpSpPr>
        <p:grpSpPr>
          <a:xfrm>
            <a:off x="1709344" y="1311579"/>
            <a:ext cx="379607" cy="389826"/>
            <a:chOff x="6746313" y="1282025"/>
            <a:chExt cx="447650" cy="459700"/>
          </a:xfrm>
        </p:grpSpPr>
        <p:sp>
          <p:nvSpPr>
            <p:cNvPr id="1813" name="Google Shape;1813;p123"/>
            <p:cNvSpPr/>
            <p:nvPr/>
          </p:nvSpPr>
          <p:spPr>
            <a:xfrm>
              <a:off x="6873838" y="1282025"/>
              <a:ext cx="84450" cy="116350"/>
            </a:xfrm>
            <a:custGeom>
              <a:rect b="b" l="l" r="r" t="t"/>
              <a:pathLst>
                <a:path extrusionOk="0" h="4654" w="3378">
                  <a:moveTo>
                    <a:pt x="1000" y="0"/>
                  </a:moveTo>
                  <a:cubicBezTo>
                    <a:pt x="448" y="0"/>
                    <a:pt x="0" y="449"/>
                    <a:pt x="0" y="1000"/>
                  </a:cubicBezTo>
                  <a:lnTo>
                    <a:pt x="0" y="1069"/>
                  </a:lnTo>
                  <a:cubicBezTo>
                    <a:pt x="0" y="1620"/>
                    <a:pt x="448" y="2068"/>
                    <a:pt x="1000" y="2068"/>
                  </a:cubicBezTo>
                  <a:lnTo>
                    <a:pt x="2378" y="2068"/>
                  </a:lnTo>
                  <a:cubicBezTo>
                    <a:pt x="2637" y="2068"/>
                    <a:pt x="2844" y="2275"/>
                    <a:pt x="2844" y="2534"/>
                  </a:cubicBezTo>
                  <a:cubicBezTo>
                    <a:pt x="2844" y="2775"/>
                    <a:pt x="2637" y="2982"/>
                    <a:pt x="2378" y="2982"/>
                  </a:cubicBezTo>
                  <a:lnTo>
                    <a:pt x="2016" y="2982"/>
                  </a:lnTo>
                  <a:cubicBezTo>
                    <a:pt x="1431" y="2982"/>
                    <a:pt x="948" y="3464"/>
                    <a:pt x="948" y="4050"/>
                  </a:cubicBezTo>
                  <a:lnTo>
                    <a:pt x="948" y="4378"/>
                  </a:lnTo>
                  <a:cubicBezTo>
                    <a:pt x="948" y="4533"/>
                    <a:pt x="1069" y="4653"/>
                    <a:pt x="1224" y="4653"/>
                  </a:cubicBezTo>
                  <a:cubicBezTo>
                    <a:pt x="1362" y="4653"/>
                    <a:pt x="1482" y="4533"/>
                    <a:pt x="1482" y="4378"/>
                  </a:cubicBezTo>
                  <a:lnTo>
                    <a:pt x="1482" y="4050"/>
                  </a:lnTo>
                  <a:cubicBezTo>
                    <a:pt x="1482" y="3757"/>
                    <a:pt x="1723" y="3533"/>
                    <a:pt x="2016" y="3533"/>
                  </a:cubicBezTo>
                  <a:lnTo>
                    <a:pt x="2378" y="3533"/>
                  </a:lnTo>
                  <a:cubicBezTo>
                    <a:pt x="2930" y="3533"/>
                    <a:pt x="3378" y="3085"/>
                    <a:pt x="3378" y="2534"/>
                  </a:cubicBezTo>
                  <a:cubicBezTo>
                    <a:pt x="3378" y="1982"/>
                    <a:pt x="2930" y="1534"/>
                    <a:pt x="2378" y="1534"/>
                  </a:cubicBezTo>
                  <a:lnTo>
                    <a:pt x="1000" y="1534"/>
                  </a:lnTo>
                  <a:cubicBezTo>
                    <a:pt x="741" y="1534"/>
                    <a:pt x="534" y="1327"/>
                    <a:pt x="534" y="1069"/>
                  </a:cubicBezTo>
                  <a:lnTo>
                    <a:pt x="534" y="1000"/>
                  </a:lnTo>
                  <a:cubicBezTo>
                    <a:pt x="534" y="741"/>
                    <a:pt x="741" y="535"/>
                    <a:pt x="1000" y="535"/>
                  </a:cubicBezTo>
                  <a:lnTo>
                    <a:pt x="2378" y="535"/>
                  </a:lnTo>
                  <a:cubicBezTo>
                    <a:pt x="2533" y="535"/>
                    <a:pt x="2654" y="414"/>
                    <a:pt x="2654" y="276"/>
                  </a:cubicBezTo>
                  <a:cubicBezTo>
                    <a:pt x="2654" y="121"/>
                    <a:pt x="2533" y="0"/>
                    <a:pt x="2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23"/>
            <p:cNvSpPr/>
            <p:nvPr/>
          </p:nvSpPr>
          <p:spPr>
            <a:xfrm>
              <a:off x="6805338" y="1341050"/>
              <a:ext cx="62050" cy="89625"/>
            </a:xfrm>
            <a:custGeom>
              <a:rect b="b" l="l" r="r" t="t"/>
              <a:pathLst>
                <a:path extrusionOk="0" h="3585" w="2482">
                  <a:moveTo>
                    <a:pt x="914" y="0"/>
                  </a:moveTo>
                  <a:cubicBezTo>
                    <a:pt x="759" y="0"/>
                    <a:pt x="638" y="121"/>
                    <a:pt x="638" y="276"/>
                  </a:cubicBezTo>
                  <a:cubicBezTo>
                    <a:pt x="638" y="431"/>
                    <a:pt x="759" y="552"/>
                    <a:pt x="914" y="552"/>
                  </a:cubicBezTo>
                  <a:lnTo>
                    <a:pt x="1482" y="552"/>
                  </a:lnTo>
                  <a:cubicBezTo>
                    <a:pt x="1741" y="552"/>
                    <a:pt x="1948" y="741"/>
                    <a:pt x="1948" y="1000"/>
                  </a:cubicBezTo>
                  <a:cubicBezTo>
                    <a:pt x="1948" y="1258"/>
                    <a:pt x="1741" y="1448"/>
                    <a:pt x="1482" y="1448"/>
                  </a:cubicBezTo>
                  <a:lnTo>
                    <a:pt x="983" y="1448"/>
                  </a:lnTo>
                  <a:cubicBezTo>
                    <a:pt x="448" y="1448"/>
                    <a:pt x="0" y="1896"/>
                    <a:pt x="0" y="2447"/>
                  </a:cubicBezTo>
                  <a:lnTo>
                    <a:pt x="0" y="3326"/>
                  </a:lnTo>
                  <a:cubicBezTo>
                    <a:pt x="0" y="3464"/>
                    <a:pt x="121" y="3585"/>
                    <a:pt x="259" y="3585"/>
                  </a:cubicBezTo>
                  <a:cubicBezTo>
                    <a:pt x="414" y="3585"/>
                    <a:pt x="534" y="3464"/>
                    <a:pt x="534" y="3326"/>
                  </a:cubicBezTo>
                  <a:lnTo>
                    <a:pt x="534" y="2447"/>
                  </a:lnTo>
                  <a:cubicBezTo>
                    <a:pt x="534" y="2189"/>
                    <a:pt x="741" y="1999"/>
                    <a:pt x="983" y="1999"/>
                  </a:cubicBezTo>
                  <a:lnTo>
                    <a:pt x="1482" y="1999"/>
                  </a:lnTo>
                  <a:cubicBezTo>
                    <a:pt x="2034" y="1999"/>
                    <a:pt x="2482" y="1551"/>
                    <a:pt x="2482" y="1000"/>
                  </a:cubicBezTo>
                  <a:cubicBezTo>
                    <a:pt x="2482" y="448"/>
                    <a:pt x="2034" y="0"/>
                    <a:pt x="14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23"/>
            <p:cNvSpPr/>
            <p:nvPr/>
          </p:nvSpPr>
          <p:spPr>
            <a:xfrm>
              <a:off x="6746313" y="1371450"/>
              <a:ext cx="447650" cy="370275"/>
            </a:xfrm>
            <a:custGeom>
              <a:rect b="b" l="l" r="r" t="t"/>
              <a:pathLst>
                <a:path extrusionOk="0" h="14811" w="17906">
                  <a:moveTo>
                    <a:pt x="10736" y="542"/>
                  </a:moveTo>
                  <a:cubicBezTo>
                    <a:pt x="11339" y="663"/>
                    <a:pt x="11856" y="1059"/>
                    <a:pt x="12115" y="1610"/>
                  </a:cubicBezTo>
                  <a:cubicBezTo>
                    <a:pt x="12167" y="1714"/>
                    <a:pt x="12218" y="1834"/>
                    <a:pt x="12236" y="1938"/>
                  </a:cubicBezTo>
                  <a:cubicBezTo>
                    <a:pt x="12098" y="2076"/>
                    <a:pt x="11960" y="2248"/>
                    <a:pt x="11856" y="2420"/>
                  </a:cubicBezTo>
                  <a:cubicBezTo>
                    <a:pt x="11477" y="2041"/>
                    <a:pt x="11012" y="1731"/>
                    <a:pt x="10512" y="1524"/>
                  </a:cubicBezTo>
                  <a:cubicBezTo>
                    <a:pt x="10495" y="1197"/>
                    <a:pt x="10581" y="852"/>
                    <a:pt x="10736" y="542"/>
                  </a:cubicBezTo>
                  <a:close/>
                  <a:moveTo>
                    <a:pt x="13965" y="1772"/>
                  </a:moveTo>
                  <a:cubicBezTo>
                    <a:pt x="14279" y="1772"/>
                    <a:pt x="14592" y="1845"/>
                    <a:pt x="14872" y="1990"/>
                  </a:cubicBezTo>
                  <a:cubicBezTo>
                    <a:pt x="14769" y="2524"/>
                    <a:pt x="14459" y="2972"/>
                    <a:pt x="14028" y="3265"/>
                  </a:cubicBezTo>
                  <a:cubicBezTo>
                    <a:pt x="13786" y="3144"/>
                    <a:pt x="13545" y="3075"/>
                    <a:pt x="13269" y="3058"/>
                  </a:cubicBezTo>
                  <a:lnTo>
                    <a:pt x="13580" y="2920"/>
                  </a:lnTo>
                  <a:cubicBezTo>
                    <a:pt x="13700" y="2851"/>
                    <a:pt x="13769" y="2696"/>
                    <a:pt x="13700" y="2558"/>
                  </a:cubicBezTo>
                  <a:cubicBezTo>
                    <a:pt x="13652" y="2462"/>
                    <a:pt x="13561" y="2407"/>
                    <a:pt x="13464" y="2407"/>
                  </a:cubicBezTo>
                  <a:cubicBezTo>
                    <a:pt x="13422" y="2407"/>
                    <a:pt x="13380" y="2417"/>
                    <a:pt x="13338" y="2438"/>
                  </a:cubicBezTo>
                  <a:lnTo>
                    <a:pt x="12304" y="2937"/>
                  </a:lnTo>
                  <a:cubicBezTo>
                    <a:pt x="12287" y="2920"/>
                    <a:pt x="12270" y="2903"/>
                    <a:pt x="12270" y="2903"/>
                  </a:cubicBezTo>
                  <a:cubicBezTo>
                    <a:pt x="12253" y="2886"/>
                    <a:pt x="12236" y="2868"/>
                    <a:pt x="12236" y="2851"/>
                  </a:cubicBezTo>
                  <a:cubicBezTo>
                    <a:pt x="12425" y="2472"/>
                    <a:pt x="12735" y="2162"/>
                    <a:pt x="13132" y="1955"/>
                  </a:cubicBezTo>
                  <a:cubicBezTo>
                    <a:pt x="13394" y="1832"/>
                    <a:pt x="13680" y="1772"/>
                    <a:pt x="13965" y="1772"/>
                  </a:cubicBezTo>
                  <a:close/>
                  <a:moveTo>
                    <a:pt x="8944" y="1748"/>
                  </a:moveTo>
                  <a:cubicBezTo>
                    <a:pt x="10081" y="1748"/>
                    <a:pt x="11167" y="2300"/>
                    <a:pt x="11822" y="3213"/>
                  </a:cubicBezTo>
                  <a:cubicBezTo>
                    <a:pt x="12011" y="3454"/>
                    <a:pt x="12287" y="3609"/>
                    <a:pt x="12597" y="3609"/>
                  </a:cubicBezTo>
                  <a:lnTo>
                    <a:pt x="13218" y="3609"/>
                  </a:lnTo>
                  <a:cubicBezTo>
                    <a:pt x="13580" y="3609"/>
                    <a:pt x="13924" y="3765"/>
                    <a:pt x="14131" y="4040"/>
                  </a:cubicBezTo>
                  <a:lnTo>
                    <a:pt x="13011" y="4040"/>
                  </a:lnTo>
                  <a:cubicBezTo>
                    <a:pt x="12856" y="4040"/>
                    <a:pt x="12735" y="4161"/>
                    <a:pt x="12735" y="4299"/>
                  </a:cubicBezTo>
                  <a:cubicBezTo>
                    <a:pt x="12735" y="4454"/>
                    <a:pt x="12856" y="4574"/>
                    <a:pt x="13011" y="4574"/>
                  </a:cubicBezTo>
                  <a:lnTo>
                    <a:pt x="14390" y="4574"/>
                  </a:lnTo>
                  <a:cubicBezTo>
                    <a:pt x="14407" y="4643"/>
                    <a:pt x="14407" y="4712"/>
                    <a:pt x="14407" y="4798"/>
                  </a:cubicBezTo>
                  <a:cubicBezTo>
                    <a:pt x="14407" y="5005"/>
                    <a:pt x="14562" y="5195"/>
                    <a:pt x="14786" y="5212"/>
                  </a:cubicBezTo>
                  <a:cubicBezTo>
                    <a:pt x="15389" y="5281"/>
                    <a:pt x="15837" y="5798"/>
                    <a:pt x="15837" y="6401"/>
                  </a:cubicBezTo>
                  <a:cubicBezTo>
                    <a:pt x="15837" y="6436"/>
                    <a:pt x="15837" y="6487"/>
                    <a:pt x="15820" y="6539"/>
                  </a:cubicBezTo>
                  <a:lnTo>
                    <a:pt x="5859" y="6539"/>
                  </a:lnTo>
                  <a:cubicBezTo>
                    <a:pt x="5722" y="6539"/>
                    <a:pt x="5601" y="6660"/>
                    <a:pt x="5601" y="6797"/>
                  </a:cubicBezTo>
                  <a:cubicBezTo>
                    <a:pt x="5601" y="6953"/>
                    <a:pt x="5722" y="7073"/>
                    <a:pt x="5859" y="7073"/>
                  </a:cubicBezTo>
                  <a:lnTo>
                    <a:pt x="16716" y="7073"/>
                  </a:lnTo>
                  <a:cubicBezTo>
                    <a:pt x="16992" y="7073"/>
                    <a:pt x="17216" y="7297"/>
                    <a:pt x="17216" y="7573"/>
                  </a:cubicBezTo>
                  <a:lnTo>
                    <a:pt x="17216" y="7625"/>
                  </a:lnTo>
                  <a:cubicBezTo>
                    <a:pt x="17216" y="7918"/>
                    <a:pt x="16992" y="8142"/>
                    <a:pt x="16716" y="8142"/>
                  </a:cubicBezTo>
                  <a:lnTo>
                    <a:pt x="1189" y="8142"/>
                  </a:lnTo>
                  <a:cubicBezTo>
                    <a:pt x="914" y="8142"/>
                    <a:pt x="690" y="7918"/>
                    <a:pt x="690" y="7625"/>
                  </a:cubicBezTo>
                  <a:lnTo>
                    <a:pt x="690" y="7573"/>
                  </a:lnTo>
                  <a:cubicBezTo>
                    <a:pt x="690" y="7297"/>
                    <a:pt x="914" y="7073"/>
                    <a:pt x="1189" y="7073"/>
                  </a:cubicBezTo>
                  <a:lnTo>
                    <a:pt x="4567" y="7073"/>
                  </a:lnTo>
                  <a:cubicBezTo>
                    <a:pt x="4722" y="7073"/>
                    <a:pt x="4843" y="6953"/>
                    <a:pt x="4843" y="6797"/>
                  </a:cubicBezTo>
                  <a:cubicBezTo>
                    <a:pt x="4843" y="6660"/>
                    <a:pt x="4722" y="6539"/>
                    <a:pt x="4567" y="6539"/>
                  </a:cubicBezTo>
                  <a:lnTo>
                    <a:pt x="2068" y="6539"/>
                  </a:lnTo>
                  <a:cubicBezTo>
                    <a:pt x="2068" y="6487"/>
                    <a:pt x="2068" y="6436"/>
                    <a:pt x="2068" y="6401"/>
                  </a:cubicBezTo>
                  <a:cubicBezTo>
                    <a:pt x="2068" y="5798"/>
                    <a:pt x="2516" y="5281"/>
                    <a:pt x="3120" y="5212"/>
                  </a:cubicBezTo>
                  <a:cubicBezTo>
                    <a:pt x="3326" y="5195"/>
                    <a:pt x="3499" y="5005"/>
                    <a:pt x="3499" y="4798"/>
                  </a:cubicBezTo>
                  <a:cubicBezTo>
                    <a:pt x="3499" y="4730"/>
                    <a:pt x="3499" y="4678"/>
                    <a:pt x="3499" y="4626"/>
                  </a:cubicBezTo>
                  <a:lnTo>
                    <a:pt x="6204" y="4626"/>
                  </a:lnTo>
                  <a:cubicBezTo>
                    <a:pt x="6359" y="4626"/>
                    <a:pt x="6497" y="4678"/>
                    <a:pt x="6583" y="4781"/>
                  </a:cubicBezTo>
                  <a:cubicBezTo>
                    <a:pt x="6790" y="4988"/>
                    <a:pt x="7066" y="5109"/>
                    <a:pt x="7341" y="5109"/>
                  </a:cubicBezTo>
                  <a:lnTo>
                    <a:pt x="7359" y="5109"/>
                  </a:lnTo>
                  <a:cubicBezTo>
                    <a:pt x="7634" y="5109"/>
                    <a:pt x="7910" y="4988"/>
                    <a:pt x="8117" y="4781"/>
                  </a:cubicBezTo>
                  <a:lnTo>
                    <a:pt x="8186" y="4712"/>
                  </a:lnTo>
                  <a:cubicBezTo>
                    <a:pt x="8375" y="4540"/>
                    <a:pt x="8599" y="4437"/>
                    <a:pt x="8858" y="4437"/>
                  </a:cubicBezTo>
                  <a:cubicBezTo>
                    <a:pt x="9116" y="4437"/>
                    <a:pt x="9358" y="4540"/>
                    <a:pt x="9530" y="4712"/>
                  </a:cubicBezTo>
                  <a:cubicBezTo>
                    <a:pt x="9720" y="4902"/>
                    <a:pt x="9978" y="5005"/>
                    <a:pt x="10254" y="5005"/>
                  </a:cubicBezTo>
                  <a:cubicBezTo>
                    <a:pt x="10512" y="5005"/>
                    <a:pt x="10771" y="4902"/>
                    <a:pt x="10960" y="4712"/>
                  </a:cubicBezTo>
                  <a:cubicBezTo>
                    <a:pt x="11046" y="4626"/>
                    <a:pt x="11167" y="4574"/>
                    <a:pt x="11288" y="4574"/>
                  </a:cubicBezTo>
                  <a:lnTo>
                    <a:pt x="11719" y="4574"/>
                  </a:lnTo>
                  <a:cubicBezTo>
                    <a:pt x="11856" y="4574"/>
                    <a:pt x="11977" y="4454"/>
                    <a:pt x="11977" y="4299"/>
                  </a:cubicBezTo>
                  <a:cubicBezTo>
                    <a:pt x="11977" y="4161"/>
                    <a:pt x="11856" y="4040"/>
                    <a:pt x="11719" y="4040"/>
                  </a:cubicBezTo>
                  <a:lnTo>
                    <a:pt x="11288" y="4040"/>
                  </a:lnTo>
                  <a:cubicBezTo>
                    <a:pt x="11012" y="4040"/>
                    <a:pt x="10754" y="4144"/>
                    <a:pt x="10564" y="4333"/>
                  </a:cubicBezTo>
                  <a:cubicBezTo>
                    <a:pt x="10478" y="4419"/>
                    <a:pt x="10374" y="4471"/>
                    <a:pt x="10254" y="4471"/>
                  </a:cubicBezTo>
                  <a:cubicBezTo>
                    <a:pt x="10116" y="4471"/>
                    <a:pt x="9995" y="4419"/>
                    <a:pt x="9909" y="4333"/>
                  </a:cubicBezTo>
                  <a:cubicBezTo>
                    <a:pt x="9633" y="4057"/>
                    <a:pt x="9254" y="3902"/>
                    <a:pt x="8858" y="3902"/>
                  </a:cubicBezTo>
                  <a:cubicBezTo>
                    <a:pt x="8462" y="3902"/>
                    <a:pt x="8082" y="4057"/>
                    <a:pt x="7807" y="4333"/>
                  </a:cubicBezTo>
                  <a:lnTo>
                    <a:pt x="7738" y="4402"/>
                  </a:lnTo>
                  <a:cubicBezTo>
                    <a:pt x="7634" y="4506"/>
                    <a:pt x="7497" y="4557"/>
                    <a:pt x="7359" y="4557"/>
                  </a:cubicBezTo>
                  <a:cubicBezTo>
                    <a:pt x="7204" y="4557"/>
                    <a:pt x="7066" y="4506"/>
                    <a:pt x="6962" y="4402"/>
                  </a:cubicBezTo>
                  <a:cubicBezTo>
                    <a:pt x="6773" y="4195"/>
                    <a:pt x="6497" y="4092"/>
                    <a:pt x="6204" y="4092"/>
                  </a:cubicBezTo>
                  <a:lnTo>
                    <a:pt x="3723" y="4092"/>
                  </a:lnTo>
                  <a:cubicBezTo>
                    <a:pt x="3947" y="3799"/>
                    <a:pt x="4291" y="3609"/>
                    <a:pt x="4688" y="3609"/>
                  </a:cubicBezTo>
                  <a:lnTo>
                    <a:pt x="5308" y="3609"/>
                  </a:lnTo>
                  <a:cubicBezTo>
                    <a:pt x="5601" y="3609"/>
                    <a:pt x="5894" y="3454"/>
                    <a:pt x="6083" y="3213"/>
                  </a:cubicBezTo>
                  <a:cubicBezTo>
                    <a:pt x="6738" y="2300"/>
                    <a:pt x="7824" y="1748"/>
                    <a:pt x="8944" y="1748"/>
                  </a:cubicBezTo>
                  <a:close/>
                  <a:moveTo>
                    <a:pt x="15872" y="8676"/>
                  </a:moveTo>
                  <a:cubicBezTo>
                    <a:pt x="15544" y="10468"/>
                    <a:pt x="14527" y="12071"/>
                    <a:pt x="13028" y="13139"/>
                  </a:cubicBezTo>
                  <a:lnTo>
                    <a:pt x="4877" y="13139"/>
                  </a:lnTo>
                  <a:cubicBezTo>
                    <a:pt x="3378" y="12071"/>
                    <a:pt x="2361" y="10468"/>
                    <a:pt x="2034" y="8676"/>
                  </a:cubicBezTo>
                  <a:close/>
                  <a:moveTo>
                    <a:pt x="10650" y="0"/>
                  </a:moveTo>
                  <a:cubicBezTo>
                    <a:pt x="10519" y="0"/>
                    <a:pt x="10396" y="80"/>
                    <a:pt x="10323" y="197"/>
                  </a:cubicBezTo>
                  <a:cubicBezTo>
                    <a:pt x="10116" y="542"/>
                    <a:pt x="9995" y="938"/>
                    <a:pt x="9978" y="1335"/>
                  </a:cubicBezTo>
                  <a:cubicBezTo>
                    <a:pt x="9651" y="1249"/>
                    <a:pt x="9306" y="1214"/>
                    <a:pt x="8944" y="1214"/>
                  </a:cubicBezTo>
                  <a:cubicBezTo>
                    <a:pt x="7652" y="1214"/>
                    <a:pt x="6411" y="1834"/>
                    <a:pt x="5635" y="2903"/>
                  </a:cubicBezTo>
                  <a:cubicBezTo>
                    <a:pt x="5567" y="3006"/>
                    <a:pt x="5446" y="3058"/>
                    <a:pt x="5308" y="3058"/>
                  </a:cubicBezTo>
                  <a:lnTo>
                    <a:pt x="4688" y="3058"/>
                  </a:lnTo>
                  <a:cubicBezTo>
                    <a:pt x="3757" y="3058"/>
                    <a:pt x="3016" y="3782"/>
                    <a:pt x="2964" y="4695"/>
                  </a:cubicBezTo>
                  <a:cubicBezTo>
                    <a:pt x="2137" y="4833"/>
                    <a:pt x="1534" y="5557"/>
                    <a:pt x="1534" y="6401"/>
                  </a:cubicBezTo>
                  <a:cubicBezTo>
                    <a:pt x="1534" y="6436"/>
                    <a:pt x="1534" y="6487"/>
                    <a:pt x="1534" y="6539"/>
                  </a:cubicBezTo>
                  <a:lnTo>
                    <a:pt x="1189" y="6539"/>
                  </a:lnTo>
                  <a:cubicBezTo>
                    <a:pt x="621" y="6539"/>
                    <a:pt x="156" y="7004"/>
                    <a:pt x="156" y="7573"/>
                  </a:cubicBezTo>
                  <a:lnTo>
                    <a:pt x="156" y="7625"/>
                  </a:lnTo>
                  <a:cubicBezTo>
                    <a:pt x="156" y="8210"/>
                    <a:pt x="621" y="8676"/>
                    <a:pt x="1189" y="8676"/>
                  </a:cubicBezTo>
                  <a:lnTo>
                    <a:pt x="1482" y="8676"/>
                  </a:lnTo>
                  <a:cubicBezTo>
                    <a:pt x="1775" y="10416"/>
                    <a:pt x="2671" y="12002"/>
                    <a:pt x="3998" y="13139"/>
                  </a:cubicBezTo>
                  <a:lnTo>
                    <a:pt x="448" y="13139"/>
                  </a:lnTo>
                  <a:cubicBezTo>
                    <a:pt x="190" y="13139"/>
                    <a:pt x="0" y="13346"/>
                    <a:pt x="0" y="13587"/>
                  </a:cubicBezTo>
                  <a:lnTo>
                    <a:pt x="0" y="14362"/>
                  </a:lnTo>
                  <a:cubicBezTo>
                    <a:pt x="0" y="14604"/>
                    <a:pt x="190" y="14811"/>
                    <a:pt x="448" y="14811"/>
                  </a:cubicBezTo>
                  <a:lnTo>
                    <a:pt x="17457" y="14811"/>
                  </a:lnTo>
                  <a:cubicBezTo>
                    <a:pt x="17715" y="14811"/>
                    <a:pt x="17905" y="14604"/>
                    <a:pt x="17905" y="14362"/>
                  </a:cubicBezTo>
                  <a:lnTo>
                    <a:pt x="17905" y="13587"/>
                  </a:lnTo>
                  <a:cubicBezTo>
                    <a:pt x="17905" y="13346"/>
                    <a:pt x="17715" y="13139"/>
                    <a:pt x="17457" y="13139"/>
                  </a:cubicBezTo>
                  <a:lnTo>
                    <a:pt x="16268" y="13139"/>
                  </a:lnTo>
                  <a:cubicBezTo>
                    <a:pt x="16130" y="13139"/>
                    <a:pt x="16009" y="13260"/>
                    <a:pt x="16009" y="13415"/>
                  </a:cubicBezTo>
                  <a:cubicBezTo>
                    <a:pt x="16009" y="13570"/>
                    <a:pt x="16130" y="13690"/>
                    <a:pt x="16268" y="13690"/>
                  </a:cubicBezTo>
                  <a:lnTo>
                    <a:pt x="17371" y="13690"/>
                  </a:lnTo>
                  <a:lnTo>
                    <a:pt x="17371" y="14276"/>
                  </a:lnTo>
                  <a:lnTo>
                    <a:pt x="535" y="14276"/>
                  </a:lnTo>
                  <a:lnTo>
                    <a:pt x="535" y="13690"/>
                  </a:lnTo>
                  <a:lnTo>
                    <a:pt x="14975" y="13690"/>
                  </a:lnTo>
                  <a:cubicBezTo>
                    <a:pt x="15131" y="13690"/>
                    <a:pt x="15251" y="13570"/>
                    <a:pt x="15251" y="13415"/>
                  </a:cubicBezTo>
                  <a:cubicBezTo>
                    <a:pt x="15251" y="13260"/>
                    <a:pt x="15131" y="13139"/>
                    <a:pt x="14975" y="13139"/>
                  </a:cubicBezTo>
                  <a:lnTo>
                    <a:pt x="13907" y="13139"/>
                  </a:lnTo>
                  <a:cubicBezTo>
                    <a:pt x="15234" y="12002"/>
                    <a:pt x="16130" y="10416"/>
                    <a:pt x="16423" y="8676"/>
                  </a:cubicBezTo>
                  <a:lnTo>
                    <a:pt x="16716" y="8676"/>
                  </a:lnTo>
                  <a:cubicBezTo>
                    <a:pt x="17285" y="8676"/>
                    <a:pt x="17750" y="8210"/>
                    <a:pt x="17750" y="7625"/>
                  </a:cubicBezTo>
                  <a:lnTo>
                    <a:pt x="17750" y="7573"/>
                  </a:lnTo>
                  <a:cubicBezTo>
                    <a:pt x="17750" y="7004"/>
                    <a:pt x="17285" y="6539"/>
                    <a:pt x="16716" y="6539"/>
                  </a:cubicBezTo>
                  <a:lnTo>
                    <a:pt x="16371" y="6539"/>
                  </a:lnTo>
                  <a:cubicBezTo>
                    <a:pt x="16371" y="6487"/>
                    <a:pt x="16371" y="6436"/>
                    <a:pt x="16371" y="6401"/>
                  </a:cubicBezTo>
                  <a:cubicBezTo>
                    <a:pt x="16371" y="5557"/>
                    <a:pt x="15768" y="4833"/>
                    <a:pt x="14941" y="4695"/>
                  </a:cubicBezTo>
                  <a:cubicBezTo>
                    <a:pt x="14924" y="4281"/>
                    <a:pt x="14751" y="3885"/>
                    <a:pt x="14476" y="3609"/>
                  </a:cubicBezTo>
                  <a:cubicBezTo>
                    <a:pt x="14993" y="3213"/>
                    <a:pt x="15337" y="2627"/>
                    <a:pt x="15424" y="1972"/>
                  </a:cubicBezTo>
                  <a:cubicBezTo>
                    <a:pt x="15458" y="1817"/>
                    <a:pt x="15372" y="1662"/>
                    <a:pt x="15234" y="1576"/>
                  </a:cubicBezTo>
                  <a:cubicBezTo>
                    <a:pt x="14846" y="1349"/>
                    <a:pt x="14405" y="1231"/>
                    <a:pt x="13961" y="1231"/>
                  </a:cubicBezTo>
                  <a:cubicBezTo>
                    <a:pt x="13597" y="1231"/>
                    <a:pt x="13232" y="1310"/>
                    <a:pt x="12890" y="1473"/>
                  </a:cubicBezTo>
                  <a:cubicBezTo>
                    <a:pt x="12821" y="1507"/>
                    <a:pt x="12752" y="1542"/>
                    <a:pt x="12701" y="1593"/>
                  </a:cubicBezTo>
                  <a:cubicBezTo>
                    <a:pt x="12666" y="1524"/>
                    <a:pt x="12632" y="1455"/>
                    <a:pt x="12597" y="1386"/>
                  </a:cubicBezTo>
                  <a:cubicBezTo>
                    <a:pt x="12253" y="628"/>
                    <a:pt x="11546" y="111"/>
                    <a:pt x="10719" y="8"/>
                  </a:cubicBezTo>
                  <a:cubicBezTo>
                    <a:pt x="10696" y="3"/>
                    <a:pt x="10673"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6" name="Google Shape;1816;p123"/>
          <p:cNvSpPr/>
          <p:nvPr/>
        </p:nvSpPr>
        <p:spPr>
          <a:xfrm>
            <a:off x="5604452" y="161808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23"/>
          <p:cNvSpPr/>
          <p:nvPr/>
        </p:nvSpPr>
        <p:spPr>
          <a:xfrm>
            <a:off x="6604677" y="6572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23"/>
          <p:cNvSpPr/>
          <p:nvPr/>
        </p:nvSpPr>
        <p:spPr>
          <a:xfrm>
            <a:off x="7065756" y="781397"/>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23"/>
          <p:cNvSpPr/>
          <p:nvPr/>
        </p:nvSpPr>
        <p:spPr>
          <a:xfrm>
            <a:off x="6251604" y="1005280"/>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23"/>
          <p:cNvSpPr/>
          <p:nvPr/>
        </p:nvSpPr>
        <p:spPr>
          <a:xfrm>
            <a:off x="4973004" y="582455"/>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23"/>
          <p:cNvSpPr/>
          <p:nvPr/>
        </p:nvSpPr>
        <p:spPr>
          <a:xfrm>
            <a:off x="4001656" y="936397"/>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23"/>
          <p:cNvSpPr/>
          <p:nvPr/>
        </p:nvSpPr>
        <p:spPr>
          <a:xfrm>
            <a:off x="962352" y="3804014"/>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23"/>
          <p:cNvSpPr/>
          <p:nvPr/>
        </p:nvSpPr>
        <p:spPr>
          <a:xfrm>
            <a:off x="2171479" y="3144255"/>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23"/>
          <p:cNvSpPr/>
          <p:nvPr/>
        </p:nvSpPr>
        <p:spPr>
          <a:xfrm>
            <a:off x="2929977" y="13626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23"/>
          <p:cNvSpPr/>
          <p:nvPr/>
        </p:nvSpPr>
        <p:spPr>
          <a:xfrm>
            <a:off x="3218804" y="1522705"/>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23"/>
          <p:cNvSpPr txBox="1"/>
          <p:nvPr>
            <p:ph idx="16" type="title"/>
          </p:nvPr>
        </p:nvSpPr>
        <p:spPr>
          <a:xfrm>
            <a:off x="625229" y="320375"/>
            <a:ext cx="7953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0" name="Shape 1830"/>
        <p:cNvGrpSpPr/>
        <p:nvPr/>
      </p:nvGrpSpPr>
      <p:grpSpPr>
        <a:xfrm>
          <a:off x="0" y="0"/>
          <a:ext cx="0" cy="0"/>
          <a:chOff x="0" y="0"/>
          <a:chExt cx="0" cy="0"/>
        </a:xfrm>
      </p:grpSpPr>
      <p:sp>
        <p:nvSpPr>
          <p:cNvPr id="1831" name="Google Shape;1831;p124"/>
          <p:cNvSpPr txBox="1"/>
          <p:nvPr>
            <p:ph type="title"/>
          </p:nvPr>
        </p:nvSpPr>
        <p:spPr>
          <a:xfrm>
            <a:off x="729000" y="918475"/>
            <a:ext cx="7541400" cy="38742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Font typeface="Barlow Semi Condensed"/>
              <a:buChar char="●"/>
            </a:pPr>
            <a:r>
              <a:rPr b="1" lang="en" sz="1500">
                <a:solidFill>
                  <a:srgbClr val="3FB29C"/>
                </a:solidFill>
                <a:latin typeface="Barlow Semi Condensed"/>
                <a:ea typeface="Barlow Semi Condensed"/>
                <a:cs typeface="Barlow Semi Condensed"/>
                <a:sym typeface="Barlow Semi Condensed"/>
              </a:rPr>
              <a:t>Description:</a:t>
            </a:r>
            <a:r>
              <a:rPr lang="en" sz="1500">
                <a:solidFill>
                  <a:srgbClr val="3FB29C"/>
                </a:solidFill>
                <a:latin typeface="Barlow Semi Condensed"/>
                <a:ea typeface="Barlow Semi Condensed"/>
                <a:cs typeface="Barlow Semi Condensed"/>
                <a:sym typeface="Barlow Semi Condensed"/>
              </a:rPr>
              <a:t> </a:t>
            </a:r>
            <a:r>
              <a:rPr lang="en" sz="1500">
                <a:latin typeface="Barlow Semi Condensed"/>
                <a:ea typeface="Barlow Semi Condensed"/>
                <a:cs typeface="Barlow Semi Condensed"/>
                <a:sym typeface="Barlow Semi Condensed"/>
              </a:rPr>
              <a:t>An authentic Korean cooking app, where users can ask questions about dishes for expert cooks to answer</a:t>
            </a:r>
            <a:endParaRPr sz="1500">
              <a:latin typeface="Barlow Semi Condensed"/>
              <a:ea typeface="Barlow Semi Condensed"/>
              <a:cs typeface="Barlow Semi Condensed"/>
              <a:sym typeface="Barlow Semi Condensed"/>
            </a:endParaRPr>
          </a:p>
          <a:p>
            <a:pPr indent="-323850" lvl="0" marL="457200" rtl="0" algn="l">
              <a:spcBef>
                <a:spcPts val="0"/>
              </a:spcBef>
              <a:spcAft>
                <a:spcPts val="0"/>
              </a:spcAft>
              <a:buSzPts val="1500"/>
              <a:buFont typeface="Barlow Semi Condensed"/>
              <a:buChar char="●"/>
            </a:pPr>
            <a:r>
              <a:rPr b="1" lang="en" sz="1500">
                <a:solidFill>
                  <a:srgbClr val="3FB29C"/>
                </a:solidFill>
                <a:latin typeface="Barlow Semi Condensed"/>
                <a:ea typeface="Barlow Semi Condensed"/>
                <a:cs typeface="Barlow Semi Condensed"/>
                <a:sym typeface="Barlow Semi Condensed"/>
              </a:rPr>
              <a:t>Positive Aspects:</a:t>
            </a:r>
            <a:endParaRPr b="1" sz="1500">
              <a:solidFill>
                <a:srgbClr val="3FB29C"/>
              </a:solidFill>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Focus on cultural authenticity</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Aesthetic and intuitive UI</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Expert testimonials to ensure quality suggestions</a:t>
            </a:r>
            <a:endParaRPr sz="1500">
              <a:latin typeface="Barlow Semi Condensed"/>
              <a:ea typeface="Barlow Semi Condensed"/>
              <a:cs typeface="Barlow Semi Condensed"/>
              <a:sym typeface="Barlow Semi Condensed"/>
            </a:endParaRPr>
          </a:p>
          <a:p>
            <a:pPr indent="-323850" lvl="0" marL="457200" rtl="0" algn="l">
              <a:spcBef>
                <a:spcPts val="0"/>
              </a:spcBef>
              <a:spcAft>
                <a:spcPts val="0"/>
              </a:spcAft>
              <a:buSzPts val="1500"/>
              <a:buFont typeface="Barlow Semi Condensed"/>
              <a:buChar char="●"/>
            </a:pPr>
            <a:r>
              <a:rPr b="1" lang="en" sz="1500">
                <a:solidFill>
                  <a:srgbClr val="3FB29C"/>
                </a:solidFill>
                <a:latin typeface="Barlow Semi Condensed"/>
                <a:ea typeface="Barlow Semi Condensed"/>
                <a:cs typeface="Barlow Semi Condensed"/>
                <a:sym typeface="Barlow Semi Condensed"/>
              </a:rPr>
              <a:t>Dishcovery differentiators:</a:t>
            </a:r>
            <a:endParaRPr b="1" sz="1500">
              <a:solidFill>
                <a:srgbClr val="3FB29C"/>
              </a:solidFill>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Includes information about a variety of cultures rather than just one</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Provides context for users from the grocery store to the kitchen, providing additional color and background on ingredients themselves in addition to just recipes</a:t>
            </a:r>
            <a:endParaRPr sz="1500">
              <a:latin typeface="Barlow Semi Condensed"/>
              <a:ea typeface="Barlow Semi Condensed"/>
              <a:cs typeface="Barlow Semi Condensed"/>
              <a:sym typeface="Barlow Semi Condensed"/>
            </a:endParaRPr>
          </a:p>
        </p:txBody>
      </p:sp>
      <p:sp>
        <p:nvSpPr>
          <p:cNvPr id="1832" name="Google Shape;1832;p124"/>
          <p:cNvSpPr txBox="1"/>
          <p:nvPr>
            <p:ph idx="2" type="title"/>
          </p:nvPr>
        </p:nvSpPr>
        <p:spPr>
          <a:xfrm>
            <a:off x="401850" y="786850"/>
            <a:ext cx="7992900" cy="50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800">
                <a:latin typeface="Space Grotesk"/>
                <a:ea typeface="Space Grotesk"/>
                <a:cs typeface="Space Grotesk"/>
                <a:sym typeface="Space Grotesk"/>
              </a:rPr>
              <a:t>Market Research: </a:t>
            </a:r>
            <a:r>
              <a:rPr b="1" lang="en" sz="2800">
                <a:latin typeface="Space Grotesk"/>
                <a:ea typeface="Space Grotesk"/>
                <a:cs typeface="Space Grotesk"/>
                <a:sym typeface="Space Grotesk"/>
              </a:rPr>
              <a:t>우리의식탁 - 요리를 스타일하다</a:t>
            </a:r>
            <a:endParaRPr b="1" sz="2800">
              <a:latin typeface="Space Grotesk"/>
              <a:ea typeface="Space Grotesk"/>
              <a:cs typeface="Space Grotesk"/>
              <a:sym typeface="Space Grotesk"/>
            </a:endParaRPr>
          </a:p>
        </p:txBody>
      </p:sp>
      <p:sp>
        <p:nvSpPr>
          <p:cNvPr id="1833" name="Google Shape;1833;p124"/>
          <p:cNvSpPr txBox="1"/>
          <p:nvPr>
            <p:ph idx="3"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1"/>
                                        </p:tgtEl>
                                        <p:attrNameLst>
                                          <p:attrName>style.visibility</p:attrName>
                                        </p:attrNameLst>
                                      </p:cBhvr>
                                      <p:to>
                                        <p:strVal val="visible"/>
                                      </p:to>
                                    </p:set>
                                    <p:animEffect filter="fade" transition="in">
                                      <p:cBhvr>
                                        <p:cTn dur="1000"/>
                                        <p:tgtEl>
                                          <p:spTgt spid="18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7" name="Shape 1837"/>
        <p:cNvGrpSpPr/>
        <p:nvPr/>
      </p:nvGrpSpPr>
      <p:grpSpPr>
        <a:xfrm>
          <a:off x="0" y="0"/>
          <a:ext cx="0" cy="0"/>
          <a:chOff x="0" y="0"/>
          <a:chExt cx="0" cy="0"/>
        </a:xfrm>
      </p:grpSpPr>
      <p:sp>
        <p:nvSpPr>
          <p:cNvPr id="1838" name="Google Shape;1838;p125"/>
          <p:cNvSpPr txBox="1"/>
          <p:nvPr>
            <p:ph type="title"/>
          </p:nvPr>
        </p:nvSpPr>
        <p:spPr>
          <a:xfrm>
            <a:off x="729000" y="786850"/>
            <a:ext cx="7541400" cy="38742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Font typeface="Barlow Semi Condensed"/>
              <a:buChar char="●"/>
            </a:pPr>
            <a:r>
              <a:rPr b="1" lang="en" sz="1500">
                <a:solidFill>
                  <a:srgbClr val="3FB29C"/>
                </a:solidFill>
                <a:latin typeface="Barlow Semi Condensed"/>
                <a:ea typeface="Barlow Semi Condensed"/>
                <a:cs typeface="Barlow Semi Condensed"/>
                <a:sym typeface="Barlow Semi Condensed"/>
              </a:rPr>
              <a:t>Description: </a:t>
            </a:r>
            <a:r>
              <a:rPr lang="en" sz="1500">
                <a:latin typeface="Barlow Semi Condensed"/>
                <a:ea typeface="Barlow Semi Condensed"/>
                <a:cs typeface="Barlow Semi Condensed"/>
                <a:sym typeface="Barlow Semi Condensed"/>
              </a:rPr>
              <a:t>A food identification system based in image recognition that tracks nutrition information</a:t>
            </a:r>
            <a:endParaRPr sz="1500">
              <a:latin typeface="Barlow Semi Condensed"/>
              <a:ea typeface="Barlow Semi Condensed"/>
              <a:cs typeface="Barlow Semi Condensed"/>
              <a:sym typeface="Barlow Semi Condensed"/>
            </a:endParaRPr>
          </a:p>
          <a:p>
            <a:pPr indent="-323850" lvl="0" marL="457200" rtl="0" algn="l">
              <a:spcBef>
                <a:spcPts val="0"/>
              </a:spcBef>
              <a:spcAft>
                <a:spcPts val="0"/>
              </a:spcAft>
              <a:buSzPts val="1500"/>
              <a:buFont typeface="Barlow Semi Condensed"/>
              <a:buChar char="●"/>
            </a:pPr>
            <a:r>
              <a:rPr b="1" lang="en" sz="1500">
                <a:solidFill>
                  <a:srgbClr val="3FB29C"/>
                </a:solidFill>
                <a:latin typeface="Barlow Semi Condensed"/>
                <a:ea typeface="Barlow Semi Condensed"/>
                <a:cs typeface="Barlow Semi Condensed"/>
                <a:sym typeface="Barlow Semi Condensed"/>
              </a:rPr>
              <a:t>Positive Aspects:</a:t>
            </a:r>
            <a:endParaRPr b="1" sz="1500">
              <a:solidFill>
                <a:srgbClr val="3FB29C"/>
              </a:solidFill>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Automatically performs identification from photos using AI image recognition</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Takes pride in the cultural diversity of its food database</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Food AI API continually improves in accuracy with the addition of new images</a:t>
            </a:r>
            <a:endParaRPr sz="1500">
              <a:latin typeface="Barlow Semi Condensed"/>
              <a:ea typeface="Barlow Semi Condensed"/>
              <a:cs typeface="Barlow Semi Condensed"/>
              <a:sym typeface="Barlow Semi Condensed"/>
            </a:endParaRPr>
          </a:p>
          <a:p>
            <a:pPr indent="-323850" lvl="0" marL="457200" rtl="0" algn="l">
              <a:spcBef>
                <a:spcPts val="0"/>
              </a:spcBef>
              <a:spcAft>
                <a:spcPts val="0"/>
              </a:spcAft>
              <a:buSzPts val="1500"/>
              <a:buFont typeface="Barlow Semi Condensed"/>
              <a:buChar char="●"/>
            </a:pPr>
            <a:r>
              <a:rPr b="1" lang="en" sz="1500">
                <a:solidFill>
                  <a:srgbClr val="3FB29C"/>
                </a:solidFill>
                <a:latin typeface="Barlow Semi Condensed"/>
                <a:ea typeface="Barlow Semi Condensed"/>
                <a:cs typeface="Barlow Semi Condensed"/>
                <a:sym typeface="Barlow Semi Condensed"/>
              </a:rPr>
              <a:t>Dishcovery differentiators:</a:t>
            </a:r>
            <a:endParaRPr b="1" sz="1500">
              <a:solidFill>
                <a:srgbClr val="3FB29C"/>
              </a:solidFill>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Image recognition is used with an emphasis on cultural information and context rather than primarily nutritional data</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Enables users to take further steps once an ingredient or snack item has been scanned, including creating recipes with this item</a:t>
            </a:r>
            <a:endParaRPr sz="1500">
              <a:latin typeface="Barlow Semi Condensed"/>
              <a:ea typeface="Barlow Semi Condensed"/>
              <a:cs typeface="Barlow Semi Condensed"/>
              <a:sym typeface="Barlow Semi Condensed"/>
            </a:endParaRPr>
          </a:p>
        </p:txBody>
      </p:sp>
      <p:sp>
        <p:nvSpPr>
          <p:cNvPr id="1839" name="Google Shape;1839;p125"/>
          <p:cNvSpPr txBox="1"/>
          <p:nvPr>
            <p:ph idx="2" type="title"/>
          </p:nvPr>
        </p:nvSpPr>
        <p:spPr>
          <a:xfrm>
            <a:off x="401850" y="634450"/>
            <a:ext cx="7992900" cy="50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400">
                <a:latin typeface="Space Grotesk"/>
                <a:ea typeface="Space Grotesk"/>
                <a:cs typeface="Space Grotesk"/>
                <a:sym typeface="Space Grotesk"/>
              </a:rPr>
              <a:t>Market Research: Calorie Mama</a:t>
            </a:r>
            <a:endParaRPr b="1" sz="3400">
              <a:latin typeface="Space Grotesk"/>
              <a:ea typeface="Space Grotesk"/>
              <a:cs typeface="Space Grotesk"/>
              <a:sym typeface="Space Grotesk"/>
            </a:endParaRPr>
          </a:p>
        </p:txBody>
      </p:sp>
      <p:sp>
        <p:nvSpPr>
          <p:cNvPr id="1840" name="Google Shape;1840;p125"/>
          <p:cNvSpPr txBox="1"/>
          <p:nvPr>
            <p:ph idx="3"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8"/>
                                        </p:tgtEl>
                                        <p:attrNameLst>
                                          <p:attrName>style.visibility</p:attrName>
                                        </p:attrNameLst>
                                      </p:cBhvr>
                                      <p:to>
                                        <p:strVal val="visible"/>
                                      </p:to>
                                    </p:set>
                                    <p:animEffect filter="fade" transition="in">
                                      <p:cBhvr>
                                        <p:cTn dur="1000"/>
                                        <p:tgtEl>
                                          <p:spTgt spid="18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4" name="Shape 1844"/>
        <p:cNvGrpSpPr/>
        <p:nvPr/>
      </p:nvGrpSpPr>
      <p:grpSpPr>
        <a:xfrm>
          <a:off x="0" y="0"/>
          <a:ext cx="0" cy="0"/>
          <a:chOff x="0" y="0"/>
          <a:chExt cx="0" cy="0"/>
        </a:xfrm>
      </p:grpSpPr>
      <p:sp>
        <p:nvSpPr>
          <p:cNvPr id="1845" name="Google Shape;1845;p126"/>
          <p:cNvSpPr txBox="1"/>
          <p:nvPr>
            <p:ph type="title"/>
          </p:nvPr>
        </p:nvSpPr>
        <p:spPr>
          <a:xfrm>
            <a:off x="729000" y="939250"/>
            <a:ext cx="7541400" cy="38742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Font typeface="Barlow Semi Condensed"/>
              <a:buChar char="●"/>
            </a:pPr>
            <a:r>
              <a:rPr b="1" lang="en" sz="1500">
                <a:solidFill>
                  <a:srgbClr val="3FB29C"/>
                </a:solidFill>
                <a:latin typeface="Barlow Semi Condensed"/>
                <a:ea typeface="Barlow Semi Condensed"/>
                <a:cs typeface="Barlow Semi Condensed"/>
                <a:sym typeface="Barlow Semi Condensed"/>
              </a:rPr>
              <a:t>Description: </a:t>
            </a:r>
            <a:r>
              <a:rPr lang="en" sz="1500">
                <a:latin typeface="Barlow Semi Condensed"/>
                <a:ea typeface="Barlow Semi Condensed"/>
                <a:cs typeface="Barlow Semi Condensed"/>
                <a:sym typeface="Barlow Semi Condensed"/>
              </a:rPr>
              <a:t>an online grocery store delivery service primarily offering Asian and Hispanic cultural food items</a:t>
            </a:r>
            <a:endParaRPr sz="1500">
              <a:latin typeface="Barlow Semi Condensed"/>
              <a:ea typeface="Barlow Semi Condensed"/>
              <a:cs typeface="Barlow Semi Condensed"/>
              <a:sym typeface="Barlow Semi Condensed"/>
            </a:endParaRPr>
          </a:p>
          <a:p>
            <a:pPr indent="-323850" lvl="0" marL="457200" rtl="0" algn="l">
              <a:spcBef>
                <a:spcPts val="0"/>
              </a:spcBef>
              <a:spcAft>
                <a:spcPts val="0"/>
              </a:spcAft>
              <a:buSzPts val="1500"/>
              <a:buFont typeface="Barlow Semi Condensed"/>
              <a:buChar char="●"/>
            </a:pPr>
            <a:r>
              <a:rPr b="1" lang="en" sz="1500">
                <a:solidFill>
                  <a:srgbClr val="3FB29C"/>
                </a:solidFill>
                <a:latin typeface="Barlow Semi Condensed"/>
                <a:ea typeface="Barlow Semi Condensed"/>
                <a:cs typeface="Barlow Semi Condensed"/>
                <a:sym typeface="Barlow Semi Condensed"/>
              </a:rPr>
              <a:t>Positive Aspects:</a:t>
            </a:r>
            <a:endParaRPr b="1" sz="1500">
              <a:solidFill>
                <a:srgbClr val="3FB29C"/>
              </a:solidFill>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Places emphasis on cultural appreciation via events and notifications within the app (e.g. “It’s Filipino week, try these…”)</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Wide selection of traditional ingredients</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Shared customer testimonials about their experiences with purchased food items</a:t>
            </a:r>
            <a:endParaRPr sz="1500">
              <a:latin typeface="Barlow Semi Condensed"/>
              <a:ea typeface="Barlow Semi Condensed"/>
              <a:cs typeface="Barlow Semi Condensed"/>
              <a:sym typeface="Barlow Semi Condensed"/>
            </a:endParaRPr>
          </a:p>
          <a:p>
            <a:pPr indent="-323850" lvl="0" marL="457200" rtl="0" algn="l">
              <a:spcBef>
                <a:spcPts val="0"/>
              </a:spcBef>
              <a:spcAft>
                <a:spcPts val="0"/>
              </a:spcAft>
              <a:buSzPts val="1500"/>
              <a:buFont typeface="Barlow Semi Condensed"/>
              <a:buChar char="●"/>
            </a:pPr>
            <a:r>
              <a:rPr b="1" lang="en" sz="1500">
                <a:solidFill>
                  <a:srgbClr val="3FB29C"/>
                </a:solidFill>
                <a:latin typeface="Barlow Semi Condensed"/>
                <a:ea typeface="Barlow Semi Condensed"/>
                <a:cs typeface="Barlow Semi Condensed"/>
                <a:sym typeface="Barlow Semi Condensed"/>
              </a:rPr>
              <a:t>Dishcovery differentiators:</a:t>
            </a:r>
            <a:endParaRPr b="1" sz="1500">
              <a:solidFill>
                <a:srgbClr val="3FB29C"/>
              </a:solidFill>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Concentrates on learning about and understanding food items rather than providing a platform to purchase them</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Offers information on ingredients around the world instead of within particular regions</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Provides a knowledge base and “cultural culinary companion” while they shop for groceries</a:t>
            </a:r>
            <a:endParaRPr sz="1500">
              <a:latin typeface="Barlow Semi Condensed"/>
              <a:ea typeface="Barlow Semi Condensed"/>
              <a:cs typeface="Barlow Semi Condensed"/>
              <a:sym typeface="Barlow Semi Condensed"/>
            </a:endParaRPr>
          </a:p>
        </p:txBody>
      </p:sp>
      <p:sp>
        <p:nvSpPr>
          <p:cNvPr id="1846" name="Google Shape;1846;p126"/>
          <p:cNvSpPr txBox="1"/>
          <p:nvPr>
            <p:ph idx="2" type="title"/>
          </p:nvPr>
        </p:nvSpPr>
        <p:spPr>
          <a:xfrm>
            <a:off x="401850" y="634450"/>
            <a:ext cx="7992900" cy="50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Space Grotesk"/>
                <a:ea typeface="Space Grotesk"/>
                <a:cs typeface="Space Grotesk"/>
                <a:sym typeface="Space Grotesk"/>
              </a:rPr>
              <a:t>Market Research: Weee!</a:t>
            </a:r>
            <a:endParaRPr b="1">
              <a:latin typeface="Space Grotesk"/>
              <a:ea typeface="Space Grotesk"/>
              <a:cs typeface="Space Grotesk"/>
              <a:sym typeface="Space Grotesk"/>
            </a:endParaRPr>
          </a:p>
        </p:txBody>
      </p:sp>
      <p:sp>
        <p:nvSpPr>
          <p:cNvPr id="1847" name="Google Shape;1847;p126"/>
          <p:cNvSpPr txBox="1"/>
          <p:nvPr>
            <p:ph idx="3"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5"/>
                                        </p:tgtEl>
                                        <p:attrNameLst>
                                          <p:attrName>style.visibility</p:attrName>
                                        </p:attrNameLst>
                                      </p:cBhvr>
                                      <p:to>
                                        <p:strVal val="visible"/>
                                      </p:to>
                                    </p:set>
                                    <p:animEffect filter="fade" transition="in">
                                      <p:cBhvr>
                                        <p:cTn dur="1000"/>
                                        <p:tgtEl>
                                          <p:spTgt spid="18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1" name="Shape 1851"/>
        <p:cNvGrpSpPr/>
        <p:nvPr/>
      </p:nvGrpSpPr>
      <p:grpSpPr>
        <a:xfrm>
          <a:off x="0" y="0"/>
          <a:ext cx="0" cy="0"/>
          <a:chOff x="0" y="0"/>
          <a:chExt cx="0" cy="0"/>
        </a:xfrm>
      </p:grpSpPr>
      <p:sp>
        <p:nvSpPr>
          <p:cNvPr id="1852" name="Google Shape;1852;p127"/>
          <p:cNvSpPr txBox="1"/>
          <p:nvPr>
            <p:ph type="title"/>
          </p:nvPr>
        </p:nvSpPr>
        <p:spPr>
          <a:xfrm>
            <a:off x="729000" y="863050"/>
            <a:ext cx="7541400" cy="38742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Font typeface="Barlow Semi Condensed"/>
              <a:buChar char="●"/>
            </a:pPr>
            <a:r>
              <a:rPr b="1" lang="en" sz="1500">
                <a:solidFill>
                  <a:srgbClr val="3FB29C"/>
                </a:solidFill>
                <a:latin typeface="Barlow Semi Condensed"/>
                <a:ea typeface="Barlow Semi Condensed"/>
                <a:cs typeface="Barlow Semi Condensed"/>
                <a:sym typeface="Barlow Semi Condensed"/>
              </a:rPr>
              <a:t>Description: </a:t>
            </a:r>
            <a:r>
              <a:rPr lang="en" sz="1500">
                <a:latin typeface="Barlow Semi Condensed"/>
                <a:ea typeface="Barlow Semi Condensed"/>
                <a:cs typeface="Barlow Semi Condensed"/>
                <a:sym typeface="Barlow Semi Condensed"/>
              </a:rPr>
              <a:t>A grocery shopping app that gives users a personalized score and recommendations based on their dietary restrictions and suggests better options based on their dietary profiles</a:t>
            </a:r>
            <a:endParaRPr sz="1500">
              <a:latin typeface="Barlow Semi Condensed"/>
              <a:ea typeface="Barlow Semi Condensed"/>
              <a:cs typeface="Barlow Semi Condensed"/>
              <a:sym typeface="Barlow Semi Condensed"/>
            </a:endParaRPr>
          </a:p>
          <a:p>
            <a:pPr indent="-323850" lvl="0" marL="457200" rtl="0" algn="l">
              <a:spcBef>
                <a:spcPts val="0"/>
              </a:spcBef>
              <a:spcAft>
                <a:spcPts val="0"/>
              </a:spcAft>
              <a:buSzPts val="1500"/>
              <a:buFont typeface="Barlow Semi Condensed"/>
              <a:buChar char="●"/>
            </a:pPr>
            <a:r>
              <a:rPr b="1" lang="en" sz="1500">
                <a:solidFill>
                  <a:srgbClr val="3FB29C"/>
                </a:solidFill>
                <a:latin typeface="Barlow Semi Condensed"/>
                <a:ea typeface="Barlow Semi Condensed"/>
                <a:cs typeface="Barlow Semi Condensed"/>
                <a:sym typeface="Barlow Semi Condensed"/>
              </a:rPr>
              <a:t>Positive Aspects:</a:t>
            </a:r>
            <a:endParaRPr b="1" sz="1500">
              <a:solidFill>
                <a:srgbClr val="3FB29C"/>
              </a:solidFill>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Positive reviews regarding food accessibility</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Intelligent suggestions related to nutrition</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Location awareness to find products in your local grocery store</a:t>
            </a:r>
            <a:endParaRPr sz="1500">
              <a:solidFill>
                <a:srgbClr val="3FB29C"/>
              </a:solidFill>
              <a:latin typeface="Barlow Semi Condensed"/>
              <a:ea typeface="Barlow Semi Condensed"/>
              <a:cs typeface="Barlow Semi Condensed"/>
              <a:sym typeface="Barlow Semi Condensed"/>
            </a:endParaRPr>
          </a:p>
          <a:p>
            <a:pPr indent="-323850" lvl="0" marL="457200" rtl="0" algn="l">
              <a:spcBef>
                <a:spcPts val="0"/>
              </a:spcBef>
              <a:spcAft>
                <a:spcPts val="0"/>
              </a:spcAft>
              <a:buSzPts val="1500"/>
              <a:buFont typeface="Barlow Semi Condensed"/>
              <a:buChar char="●"/>
            </a:pPr>
            <a:r>
              <a:rPr b="1" lang="en" sz="1500">
                <a:solidFill>
                  <a:srgbClr val="3FB29C"/>
                </a:solidFill>
                <a:latin typeface="Barlow Semi Condensed"/>
                <a:ea typeface="Barlow Semi Condensed"/>
                <a:cs typeface="Barlow Semi Condensed"/>
                <a:sym typeface="Barlow Semi Condensed"/>
              </a:rPr>
              <a:t>Dishcovery differentiators:</a:t>
            </a:r>
            <a:endParaRPr b="1" sz="1500">
              <a:solidFill>
                <a:srgbClr val="3FB29C"/>
              </a:solidFill>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Provides a similar grocery store app companion, but one focused on culture rather than nutrition and dietary restrictions</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Uses image recognition to identify unlabeled foods rather than only using barcode scanning → enables use in less formal settings like farmers’ markets and community gardens as well as in countries where food is labeled less often</a:t>
            </a:r>
            <a:endParaRPr sz="1500">
              <a:latin typeface="Barlow Semi Condensed"/>
              <a:ea typeface="Barlow Semi Condensed"/>
              <a:cs typeface="Barlow Semi Condensed"/>
              <a:sym typeface="Barlow Semi Condensed"/>
            </a:endParaRPr>
          </a:p>
        </p:txBody>
      </p:sp>
      <p:sp>
        <p:nvSpPr>
          <p:cNvPr id="1853" name="Google Shape;1853;p127"/>
          <p:cNvSpPr txBox="1"/>
          <p:nvPr>
            <p:ph idx="2" type="title"/>
          </p:nvPr>
        </p:nvSpPr>
        <p:spPr>
          <a:xfrm>
            <a:off x="401850" y="634450"/>
            <a:ext cx="7992900" cy="50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Space Grotesk"/>
                <a:ea typeface="Space Grotesk"/>
                <a:cs typeface="Space Grotesk"/>
                <a:sym typeface="Space Grotesk"/>
              </a:rPr>
              <a:t>Market Research: Shopwell</a:t>
            </a:r>
            <a:endParaRPr b="1">
              <a:latin typeface="Space Grotesk"/>
              <a:ea typeface="Space Grotesk"/>
              <a:cs typeface="Space Grotesk"/>
              <a:sym typeface="Space Grotesk"/>
            </a:endParaRPr>
          </a:p>
        </p:txBody>
      </p:sp>
      <p:sp>
        <p:nvSpPr>
          <p:cNvPr id="1854" name="Google Shape;1854;p127"/>
          <p:cNvSpPr txBox="1"/>
          <p:nvPr>
            <p:ph idx="3"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2"/>
                                        </p:tgtEl>
                                        <p:attrNameLst>
                                          <p:attrName>style.visibility</p:attrName>
                                        </p:attrNameLst>
                                      </p:cBhvr>
                                      <p:to>
                                        <p:strVal val="visible"/>
                                      </p:to>
                                    </p:set>
                                    <p:animEffect filter="fade" transition="in">
                                      <p:cBhvr>
                                        <p:cTn dur="1000"/>
                                        <p:tgtEl>
                                          <p:spTgt spid="18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8" name="Shape 1858"/>
        <p:cNvGrpSpPr/>
        <p:nvPr/>
      </p:nvGrpSpPr>
      <p:grpSpPr>
        <a:xfrm>
          <a:off x="0" y="0"/>
          <a:ext cx="0" cy="0"/>
          <a:chOff x="0" y="0"/>
          <a:chExt cx="0" cy="0"/>
        </a:xfrm>
      </p:grpSpPr>
      <p:sp>
        <p:nvSpPr>
          <p:cNvPr id="1859" name="Google Shape;1859;p128"/>
          <p:cNvSpPr txBox="1"/>
          <p:nvPr>
            <p:ph type="title"/>
          </p:nvPr>
        </p:nvSpPr>
        <p:spPr>
          <a:xfrm>
            <a:off x="729000" y="710650"/>
            <a:ext cx="7541400" cy="38742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Font typeface="Barlow Semi Condensed"/>
              <a:buChar char="●"/>
            </a:pPr>
            <a:r>
              <a:rPr b="1" lang="en" sz="1500">
                <a:solidFill>
                  <a:srgbClr val="3FB29C"/>
                </a:solidFill>
                <a:latin typeface="Barlow Semi Condensed"/>
                <a:ea typeface="Barlow Semi Condensed"/>
                <a:cs typeface="Barlow Semi Condensed"/>
                <a:sym typeface="Barlow Semi Condensed"/>
              </a:rPr>
              <a:t>Description: </a:t>
            </a:r>
            <a:r>
              <a:rPr lang="en" sz="1500">
                <a:latin typeface="Barlow Semi Condensed"/>
                <a:ea typeface="Barlow Semi Condensed"/>
                <a:cs typeface="Barlow Semi Condensed"/>
                <a:sym typeface="Barlow Semi Condensed"/>
              </a:rPr>
              <a:t>A subscription box that sends curated snacks from different countries to your home each month</a:t>
            </a:r>
            <a:endParaRPr sz="1500">
              <a:latin typeface="Barlow Semi Condensed"/>
              <a:ea typeface="Barlow Semi Condensed"/>
              <a:cs typeface="Barlow Semi Condensed"/>
              <a:sym typeface="Barlow Semi Condensed"/>
            </a:endParaRPr>
          </a:p>
          <a:p>
            <a:pPr indent="-323850" lvl="0" marL="457200" rtl="0" algn="l">
              <a:spcBef>
                <a:spcPts val="0"/>
              </a:spcBef>
              <a:spcAft>
                <a:spcPts val="0"/>
              </a:spcAft>
              <a:buSzPts val="1500"/>
              <a:buFont typeface="Barlow Semi Condensed"/>
              <a:buChar char="●"/>
            </a:pPr>
            <a:r>
              <a:rPr b="1" lang="en" sz="1500">
                <a:solidFill>
                  <a:srgbClr val="3FB29C"/>
                </a:solidFill>
                <a:latin typeface="Barlow Semi Condensed"/>
                <a:ea typeface="Barlow Semi Condensed"/>
                <a:cs typeface="Barlow Semi Condensed"/>
                <a:sym typeface="Barlow Semi Condensed"/>
              </a:rPr>
              <a:t>Positive Aspects:</a:t>
            </a:r>
            <a:endParaRPr b="1" sz="1500">
              <a:solidFill>
                <a:srgbClr val="3FB29C"/>
              </a:solidFill>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Encourages users to try new foreign foods from around the world</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Gamified experience makes exploring new cuisines fun</a:t>
            </a:r>
            <a:endParaRPr sz="1500">
              <a:solidFill>
                <a:srgbClr val="3FB29C"/>
              </a:solidFill>
              <a:latin typeface="Barlow Semi Condensed"/>
              <a:ea typeface="Barlow Semi Condensed"/>
              <a:cs typeface="Barlow Semi Condensed"/>
              <a:sym typeface="Barlow Semi Condensed"/>
            </a:endParaRPr>
          </a:p>
          <a:p>
            <a:pPr indent="-323850" lvl="0" marL="457200" rtl="0" algn="l">
              <a:spcBef>
                <a:spcPts val="0"/>
              </a:spcBef>
              <a:spcAft>
                <a:spcPts val="0"/>
              </a:spcAft>
              <a:buSzPts val="1500"/>
              <a:buFont typeface="Barlow Semi Condensed"/>
              <a:buChar char="●"/>
            </a:pPr>
            <a:r>
              <a:rPr b="1" lang="en" sz="1500">
                <a:solidFill>
                  <a:srgbClr val="3FB29C"/>
                </a:solidFill>
                <a:latin typeface="Barlow Semi Condensed"/>
                <a:ea typeface="Barlow Semi Condensed"/>
                <a:cs typeface="Barlow Semi Condensed"/>
                <a:sym typeface="Barlow Semi Condensed"/>
              </a:rPr>
              <a:t>Our differentiators:</a:t>
            </a:r>
            <a:endParaRPr b="1" sz="1500">
              <a:solidFill>
                <a:srgbClr val="3FB29C"/>
              </a:solidFill>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Universal Yums is an indirect competitor who shares our mission of encouraging individuals to explore and understand foreign foods, but takes a very different approach to doing so (i.e. sending food to users’ homes)</a:t>
            </a:r>
            <a:endParaRPr sz="1500">
              <a:latin typeface="Barlow Semi Condensed"/>
              <a:ea typeface="Barlow Semi Condensed"/>
              <a:cs typeface="Barlow Semi Condensed"/>
              <a:sym typeface="Barlow Semi Condensed"/>
            </a:endParaRPr>
          </a:p>
          <a:p>
            <a:pPr indent="-323850" lvl="1" marL="914400" rtl="0" algn="l">
              <a:spcBef>
                <a:spcPts val="0"/>
              </a:spcBef>
              <a:spcAft>
                <a:spcPts val="0"/>
              </a:spcAft>
              <a:buSzPts val="1500"/>
              <a:buFont typeface="Barlow Semi Condensed"/>
              <a:buChar char="○"/>
            </a:pPr>
            <a:r>
              <a:rPr lang="en" sz="1500">
                <a:latin typeface="Barlow Semi Condensed"/>
                <a:ea typeface="Barlow Semi Condensed"/>
                <a:cs typeface="Barlow Semi Condensed"/>
                <a:sym typeface="Barlow Semi Condensed"/>
              </a:rPr>
              <a:t>We instead aim to help users incorporate foreign foods into their daily lives as they shop, cook, and share their food with friends and family</a:t>
            </a:r>
            <a:endParaRPr sz="1500">
              <a:latin typeface="Barlow Semi Condensed"/>
              <a:ea typeface="Barlow Semi Condensed"/>
              <a:cs typeface="Barlow Semi Condensed"/>
              <a:sym typeface="Barlow Semi Condensed"/>
            </a:endParaRPr>
          </a:p>
        </p:txBody>
      </p:sp>
      <p:sp>
        <p:nvSpPr>
          <p:cNvPr id="1860" name="Google Shape;1860;p128"/>
          <p:cNvSpPr txBox="1"/>
          <p:nvPr>
            <p:ph idx="2" type="title"/>
          </p:nvPr>
        </p:nvSpPr>
        <p:spPr>
          <a:xfrm>
            <a:off x="401850" y="634450"/>
            <a:ext cx="7992900" cy="50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Space Grotesk"/>
                <a:ea typeface="Space Grotesk"/>
                <a:cs typeface="Space Grotesk"/>
                <a:sym typeface="Space Grotesk"/>
              </a:rPr>
              <a:t>Market Research: Universal Yums</a:t>
            </a:r>
            <a:endParaRPr b="1">
              <a:latin typeface="Space Grotesk"/>
              <a:ea typeface="Space Grotesk"/>
              <a:cs typeface="Space Grotesk"/>
              <a:sym typeface="Space Grotesk"/>
            </a:endParaRPr>
          </a:p>
        </p:txBody>
      </p:sp>
      <p:sp>
        <p:nvSpPr>
          <p:cNvPr id="1861" name="Google Shape;1861;p128"/>
          <p:cNvSpPr txBox="1"/>
          <p:nvPr>
            <p:ph idx="3"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9"/>
                                        </p:tgtEl>
                                        <p:attrNameLst>
                                          <p:attrName>style.visibility</p:attrName>
                                        </p:attrNameLst>
                                      </p:cBhvr>
                                      <p:to>
                                        <p:strVal val="visible"/>
                                      </p:to>
                                    </p:set>
                                    <p:animEffect filter="fade" transition="in">
                                      <p:cBhvr>
                                        <p:cTn dur="1000"/>
                                        <p:tgtEl>
                                          <p:spTgt spid="18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5" name="Shape 1865"/>
        <p:cNvGrpSpPr/>
        <p:nvPr/>
      </p:nvGrpSpPr>
      <p:grpSpPr>
        <a:xfrm>
          <a:off x="0" y="0"/>
          <a:ext cx="0" cy="0"/>
          <a:chOff x="0" y="0"/>
          <a:chExt cx="0" cy="0"/>
        </a:xfrm>
      </p:grpSpPr>
      <p:sp>
        <p:nvSpPr>
          <p:cNvPr id="1866" name="Google Shape;1866;p129"/>
          <p:cNvSpPr txBox="1"/>
          <p:nvPr>
            <p:ph idx="2" type="title"/>
          </p:nvPr>
        </p:nvSpPr>
        <p:spPr>
          <a:xfrm>
            <a:off x="2841550" y="408775"/>
            <a:ext cx="7992900" cy="50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800">
                <a:latin typeface="Space Grotesk"/>
                <a:ea typeface="Space Grotesk"/>
                <a:cs typeface="Space Grotesk"/>
                <a:sym typeface="Space Grotesk"/>
              </a:rPr>
              <a:t>Competitive Landscape</a:t>
            </a:r>
            <a:endParaRPr b="1" sz="1800">
              <a:latin typeface="Space Grotesk"/>
              <a:ea typeface="Space Grotesk"/>
              <a:cs typeface="Space Grotesk"/>
              <a:sym typeface="Space Grotesk"/>
            </a:endParaRPr>
          </a:p>
        </p:txBody>
      </p:sp>
      <p:sp>
        <p:nvSpPr>
          <p:cNvPr id="1867" name="Google Shape;1867;p129"/>
          <p:cNvSpPr txBox="1"/>
          <p:nvPr>
            <p:ph idx="3"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pic>
        <p:nvPicPr>
          <p:cNvPr id="1868" name="Google Shape;1868;p129"/>
          <p:cNvPicPr preferRelativeResize="0"/>
          <p:nvPr/>
        </p:nvPicPr>
        <p:blipFill>
          <a:blip r:embed="rId3">
            <a:alphaModFix/>
          </a:blip>
          <a:stretch>
            <a:fillRect/>
          </a:stretch>
        </p:blipFill>
        <p:spPr>
          <a:xfrm>
            <a:off x="1020700" y="959675"/>
            <a:ext cx="7102598" cy="365334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2" name="Shape 1872"/>
        <p:cNvGrpSpPr/>
        <p:nvPr/>
      </p:nvGrpSpPr>
      <p:grpSpPr>
        <a:xfrm>
          <a:off x="0" y="0"/>
          <a:ext cx="0" cy="0"/>
          <a:chOff x="0" y="0"/>
          <a:chExt cx="0" cy="0"/>
        </a:xfrm>
      </p:grpSpPr>
      <p:sp>
        <p:nvSpPr>
          <p:cNvPr id="1873" name="Google Shape;1873;p130"/>
          <p:cNvSpPr txBox="1"/>
          <p:nvPr>
            <p:ph type="title"/>
          </p:nvPr>
        </p:nvSpPr>
        <p:spPr>
          <a:xfrm>
            <a:off x="729000" y="939250"/>
            <a:ext cx="8107200" cy="3874200"/>
          </a:xfrm>
          <a:prstGeom prst="rect">
            <a:avLst/>
          </a:prstGeom>
        </p:spPr>
        <p:txBody>
          <a:bodyPr anchorCtr="0" anchor="ctr" bIns="91425" lIns="91425" spcFirstLastPara="1" rIns="91425" wrap="square" tIns="91425">
            <a:noAutofit/>
          </a:bodyPr>
          <a:lstStyle/>
          <a:p>
            <a:pPr indent="-311150" lvl="0" marL="457200" rtl="0" algn="l">
              <a:spcBef>
                <a:spcPts val="0"/>
              </a:spcBef>
              <a:spcAft>
                <a:spcPts val="0"/>
              </a:spcAft>
              <a:buClr>
                <a:srgbClr val="1D1C1D"/>
              </a:buClr>
              <a:buSzPts val="1300"/>
              <a:buFont typeface="Barlow Semi Condensed"/>
              <a:buChar char="●"/>
            </a:pPr>
            <a:r>
              <a:rPr b="1" lang="en" sz="1400">
                <a:solidFill>
                  <a:srgbClr val="1D1C1D"/>
                </a:solidFill>
                <a:latin typeface="Barlow Semi Condensed"/>
                <a:ea typeface="Barlow Semi Condensed"/>
                <a:cs typeface="Barlow Semi Condensed"/>
                <a:sym typeface="Barlow Semi Condensed"/>
              </a:rPr>
              <a:t>Accuracy and </a:t>
            </a:r>
            <a:r>
              <a:rPr b="1" lang="en" sz="1400">
                <a:solidFill>
                  <a:srgbClr val="1D1C1D"/>
                </a:solidFill>
                <a:latin typeface="Barlow Semi Condensed"/>
                <a:ea typeface="Barlow Semi Condensed"/>
                <a:cs typeface="Barlow Semi Condensed"/>
                <a:sym typeface="Barlow Semi Condensed"/>
              </a:rPr>
              <a:t>Authenticity</a:t>
            </a:r>
            <a:endParaRPr b="1" sz="1400">
              <a:solidFill>
                <a:srgbClr val="1D1C1D"/>
              </a:solidFill>
              <a:latin typeface="Barlow Semi Condensed"/>
              <a:ea typeface="Barlow Semi Condensed"/>
              <a:cs typeface="Barlow Semi Condensed"/>
              <a:sym typeface="Barlow Semi Condensed"/>
            </a:endParaRPr>
          </a:p>
          <a:p>
            <a:pPr indent="-317500" lvl="1" marL="914400" rtl="0" algn="l">
              <a:spcBef>
                <a:spcPts val="0"/>
              </a:spcBef>
              <a:spcAft>
                <a:spcPts val="0"/>
              </a:spcAft>
              <a:buClr>
                <a:srgbClr val="1D1C1D"/>
              </a:buClr>
              <a:buSzPts val="1400"/>
              <a:buFont typeface="Barlow Semi Condensed"/>
              <a:buChar char="○"/>
            </a:pPr>
            <a:r>
              <a:rPr lang="en" sz="1400">
                <a:solidFill>
                  <a:srgbClr val="1D1C1D"/>
                </a:solidFill>
                <a:latin typeface="Barlow Semi Condensed"/>
                <a:ea typeface="Barlow Semi Condensed"/>
                <a:cs typeface="Barlow Semi Condensed"/>
                <a:sym typeface="Barlow Semi Condensed"/>
              </a:rPr>
              <a:t>We source cultural background and geographical food journey map information from reputable, accurate sources</a:t>
            </a:r>
            <a:endParaRPr sz="1400">
              <a:solidFill>
                <a:srgbClr val="1D1C1D"/>
              </a:solidFill>
              <a:latin typeface="Barlow Semi Condensed"/>
              <a:ea typeface="Barlow Semi Condensed"/>
              <a:cs typeface="Barlow Semi Condensed"/>
              <a:sym typeface="Barlow Semi Condensed"/>
            </a:endParaRPr>
          </a:p>
          <a:p>
            <a:pPr indent="-317500" lvl="1" marL="914400" rtl="0" algn="l">
              <a:spcBef>
                <a:spcPts val="0"/>
              </a:spcBef>
              <a:spcAft>
                <a:spcPts val="0"/>
              </a:spcAft>
              <a:buClr>
                <a:srgbClr val="1D1C1D"/>
              </a:buClr>
              <a:buSzPts val="1400"/>
              <a:buFont typeface="Barlow Semi Condensed"/>
              <a:buChar char="○"/>
            </a:pPr>
            <a:r>
              <a:rPr lang="en" sz="1400">
                <a:solidFill>
                  <a:srgbClr val="1D1C1D"/>
                </a:solidFill>
                <a:latin typeface="Barlow Semi Condensed"/>
                <a:ea typeface="Barlow Semi Condensed"/>
                <a:cs typeface="Barlow Semi Condensed"/>
                <a:sym typeface="Barlow Semi Condensed"/>
              </a:rPr>
              <a:t>We include Verification (similar to Twitter) for recipe creators and cultural experts</a:t>
            </a:r>
            <a:endParaRPr sz="1400">
              <a:solidFill>
                <a:srgbClr val="1D1C1D"/>
              </a:solidFill>
              <a:latin typeface="Barlow Semi Condensed"/>
              <a:ea typeface="Barlow Semi Condensed"/>
              <a:cs typeface="Barlow Semi Condensed"/>
              <a:sym typeface="Barlow Semi Condensed"/>
            </a:endParaRPr>
          </a:p>
          <a:p>
            <a:pPr indent="-317500" lvl="0" marL="457200" rtl="0" algn="l">
              <a:spcBef>
                <a:spcPts val="0"/>
              </a:spcBef>
              <a:spcAft>
                <a:spcPts val="0"/>
              </a:spcAft>
              <a:buClr>
                <a:srgbClr val="1D1C1D"/>
              </a:buClr>
              <a:buSzPts val="1400"/>
              <a:buFont typeface="Barlow Semi Condensed"/>
              <a:buChar char="●"/>
            </a:pPr>
            <a:r>
              <a:rPr b="1" lang="en" sz="1400">
                <a:solidFill>
                  <a:srgbClr val="1D1C1D"/>
                </a:solidFill>
                <a:latin typeface="Barlow Semi Condensed"/>
                <a:ea typeface="Barlow Semi Condensed"/>
                <a:cs typeface="Barlow Semi Condensed"/>
                <a:sym typeface="Barlow Semi Condensed"/>
              </a:rPr>
              <a:t>Ethical Cultural Representation</a:t>
            </a:r>
            <a:endParaRPr sz="1400">
              <a:solidFill>
                <a:srgbClr val="1D1C1D"/>
              </a:solidFill>
              <a:latin typeface="Barlow Semi Condensed"/>
              <a:ea typeface="Barlow Semi Condensed"/>
              <a:cs typeface="Barlow Semi Condensed"/>
              <a:sym typeface="Barlow Semi Condensed"/>
            </a:endParaRPr>
          </a:p>
          <a:p>
            <a:pPr indent="-317500" lvl="1" marL="914400" rtl="0" algn="l">
              <a:spcBef>
                <a:spcPts val="0"/>
              </a:spcBef>
              <a:spcAft>
                <a:spcPts val="0"/>
              </a:spcAft>
              <a:buClr>
                <a:srgbClr val="1D1C1D"/>
              </a:buClr>
              <a:buSzPts val="1400"/>
              <a:buFont typeface="Barlow Semi Condensed"/>
              <a:buChar char="○"/>
            </a:pPr>
            <a:r>
              <a:rPr lang="en" sz="1400">
                <a:solidFill>
                  <a:srgbClr val="1D1C1D"/>
                </a:solidFill>
                <a:latin typeface="Barlow Semi Condensed"/>
                <a:ea typeface="Barlow Semi Condensed"/>
                <a:cs typeface="Barlow Semi Condensed"/>
                <a:sym typeface="Barlow Semi Condensed"/>
              </a:rPr>
              <a:t>We want to prevent bias in selecting recipes or identifiable ingredients towards or against any culture</a:t>
            </a:r>
            <a:endParaRPr sz="1400">
              <a:solidFill>
                <a:srgbClr val="1D1C1D"/>
              </a:solidFill>
              <a:latin typeface="Barlow Semi Condensed"/>
              <a:ea typeface="Barlow Semi Condensed"/>
              <a:cs typeface="Barlow Semi Condensed"/>
              <a:sym typeface="Barlow Semi Condensed"/>
            </a:endParaRPr>
          </a:p>
          <a:p>
            <a:pPr indent="-317500" lvl="1" marL="914400" rtl="0" algn="l">
              <a:spcBef>
                <a:spcPts val="0"/>
              </a:spcBef>
              <a:spcAft>
                <a:spcPts val="0"/>
              </a:spcAft>
              <a:buClr>
                <a:srgbClr val="1D1C1D"/>
              </a:buClr>
              <a:buSzPts val="1400"/>
              <a:buFont typeface="Barlow Semi Condensed"/>
              <a:buChar char="○"/>
            </a:pPr>
            <a:r>
              <a:rPr lang="en" sz="1400">
                <a:solidFill>
                  <a:srgbClr val="1D1C1D"/>
                </a:solidFill>
                <a:latin typeface="Barlow Semi Condensed"/>
                <a:ea typeface="Barlow Semi Condensed"/>
                <a:cs typeface="Barlow Semi Condensed"/>
                <a:sym typeface="Barlow Semi Condensed"/>
              </a:rPr>
              <a:t>We take a crowdsourcing approach to recipes, so all who would like to share their cultural foods and personal stories associated with them are welcome on our platform</a:t>
            </a:r>
            <a:endParaRPr sz="1400">
              <a:solidFill>
                <a:srgbClr val="1D1C1D"/>
              </a:solidFill>
              <a:latin typeface="Barlow Semi Condensed"/>
              <a:ea typeface="Barlow Semi Condensed"/>
              <a:cs typeface="Barlow Semi Condensed"/>
              <a:sym typeface="Barlow Semi Condensed"/>
            </a:endParaRPr>
          </a:p>
          <a:p>
            <a:pPr indent="-317500" lvl="0" marL="457200" rtl="0" algn="l">
              <a:spcBef>
                <a:spcPts val="0"/>
              </a:spcBef>
              <a:spcAft>
                <a:spcPts val="0"/>
              </a:spcAft>
              <a:buClr>
                <a:srgbClr val="1D1C1D"/>
              </a:buClr>
              <a:buSzPts val="1400"/>
              <a:buFont typeface="Barlow Semi Condensed"/>
              <a:buChar char="●"/>
            </a:pPr>
            <a:r>
              <a:rPr b="1" lang="en" sz="1400">
                <a:solidFill>
                  <a:srgbClr val="1D1C1D"/>
                </a:solidFill>
                <a:latin typeface="Barlow Semi Condensed"/>
                <a:ea typeface="Barlow Semi Condensed"/>
                <a:cs typeface="Barlow Semi Condensed"/>
                <a:sym typeface="Barlow Semi Condensed"/>
              </a:rPr>
              <a:t>Accessibility</a:t>
            </a:r>
            <a:endParaRPr b="1" sz="1400">
              <a:solidFill>
                <a:srgbClr val="1D1C1D"/>
              </a:solidFill>
              <a:latin typeface="Barlow Semi Condensed"/>
              <a:ea typeface="Barlow Semi Condensed"/>
              <a:cs typeface="Barlow Semi Condensed"/>
              <a:sym typeface="Barlow Semi Condensed"/>
            </a:endParaRPr>
          </a:p>
          <a:p>
            <a:pPr indent="-317500" lvl="1" marL="914400" rtl="0" algn="l">
              <a:spcBef>
                <a:spcPts val="0"/>
              </a:spcBef>
              <a:spcAft>
                <a:spcPts val="0"/>
              </a:spcAft>
              <a:buClr>
                <a:srgbClr val="1D1C1D"/>
              </a:buClr>
              <a:buSzPts val="1400"/>
              <a:buFont typeface="Barlow Semi Condensed"/>
              <a:buChar char="○"/>
            </a:pPr>
            <a:r>
              <a:rPr lang="en" sz="1400">
                <a:solidFill>
                  <a:srgbClr val="1D1C1D"/>
                </a:solidFill>
                <a:latin typeface="Barlow Semi Condensed"/>
                <a:ea typeface="Barlow Semi Condensed"/>
                <a:cs typeface="Barlow Semi Condensed"/>
                <a:sym typeface="Barlow Semi Condensed"/>
              </a:rPr>
              <a:t>Though food identification through our app primarily relies on image recognition, we provide alternate methods of searching for ingredients by name to facilitate inclusion for users who cannot levera</a:t>
            </a:r>
            <a:endParaRPr sz="1400">
              <a:solidFill>
                <a:srgbClr val="1D1C1D"/>
              </a:solidFill>
              <a:latin typeface="Barlow Semi Condensed"/>
              <a:ea typeface="Barlow Semi Condensed"/>
              <a:cs typeface="Barlow Semi Condensed"/>
              <a:sym typeface="Barlow Semi Condensed"/>
            </a:endParaRPr>
          </a:p>
          <a:p>
            <a:pPr indent="-317500" lvl="0" marL="457200" rtl="0" algn="l">
              <a:spcBef>
                <a:spcPts val="0"/>
              </a:spcBef>
              <a:spcAft>
                <a:spcPts val="0"/>
              </a:spcAft>
              <a:buClr>
                <a:srgbClr val="1D1C1D"/>
              </a:buClr>
              <a:buSzPts val="1400"/>
              <a:buFont typeface="Barlow Semi Condensed"/>
              <a:buChar char="●"/>
            </a:pPr>
            <a:r>
              <a:rPr b="1" lang="en" sz="1400">
                <a:solidFill>
                  <a:srgbClr val="1D1C1D"/>
                </a:solidFill>
                <a:latin typeface="Barlow Semi Condensed"/>
                <a:ea typeface="Barlow Semi Condensed"/>
                <a:cs typeface="Barlow Semi Condensed"/>
                <a:sym typeface="Barlow Semi Condensed"/>
              </a:rPr>
              <a:t>Ethical Use of Data</a:t>
            </a:r>
            <a:endParaRPr b="1" sz="1400">
              <a:solidFill>
                <a:srgbClr val="1D1C1D"/>
              </a:solidFill>
              <a:latin typeface="Barlow Semi Condensed"/>
              <a:ea typeface="Barlow Semi Condensed"/>
              <a:cs typeface="Barlow Semi Condensed"/>
              <a:sym typeface="Barlow Semi Condensed"/>
            </a:endParaRPr>
          </a:p>
          <a:p>
            <a:pPr indent="-317500" lvl="1" marL="914400" rtl="0" algn="l">
              <a:spcBef>
                <a:spcPts val="0"/>
              </a:spcBef>
              <a:spcAft>
                <a:spcPts val="0"/>
              </a:spcAft>
              <a:buClr>
                <a:srgbClr val="1D1C1D"/>
              </a:buClr>
              <a:buSzPts val="1400"/>
              <a:buFont typeface="Barlow Semi Condensed"/>
              <a:buChar char="○"/>
            </a:pPr>
            <a:r>
              <a:rPr lang="en" sz="1400">
                <a:solidFill>
                  <a:srgbClr val="1D1C1D"/>
                </a:solidFill>
                <a:latin typeface="Barlow Semi Condensed"/>
                <a:ea typeface="Barlow Semi Condensed"/>
                <a:cs typeface="Barlow Semi Condensed"/>
                <a:sym typeface="Barlow Semi Condensed"/>
              </a:rPr>
              <a:t>We do not store or track any data beyond what is strictly necessary for the app to function (e.g. scanned items, recipes currently in use)</a:t>
            </a:r>
            <a:endParaRPr sz="1400">
              <a:solidFill>
                <a:srgbClr val="1D1C1D"/>
              </a:solidFill>
              <a:latin typeface="Barlow Semi Condensed"/>
              <a:ea typeface="Barlow Semi Condensed"/>
              <a:cs typeface="Barlow Semi Condensed"/>
              <a:sym typeface="Barlow Semi Condensed"/>
            </a:endParaRPr>
          </a:p>
        </p:txBody>
      </p:sp>
      <p:sp>
        <p:nvSpPr>
          <p:cNvPr id="1874" name="Google Shape;1874;p130"/>
          <p:cNvSpPr txBox="1"/>
          <p:nvPr>
            <p:ph idx="2" type="title"/>
          </p:nvPr>
        </p:nvSpPr>
        <p:spPr>
          <a:xfrm>
            <a:off x="401850" y="634450"/>
            <a:ext cx="7992900" cy="50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Space Grotesk"/>
                <a:ea typeface="Space Grotesk"/>
                <a:cs typeface="Space Grotesk"/>
                <a:sym typeface="Space Grotesk"/>
              </a:rPr>
              <a:t>Values in Design</a:t>
            </a:r>
            <a:endParaRPr b="1">
              <a:latin typeface="Space Grotesk"/>
              <a:ea typeface="Space Grotesk"/>
              <a:cs typeface="Space Grotesk"/>
              <a:sym typeface="Space Grotesk"/>
            </a:endParaRPr>
          </a:p>
        </p:txBody>
      </p:sp>
      <p:sp>
        <p:nvSpPr>
          <p:cNvPr id="1875" name="Google Shape;1875;p130"/>
          <p:cNvSpPr txBox="1"/>
          <p:nvPr>
            <p:ph idx="3"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3"/>
                                        </p:tgtEl>
                                        <p:attrNameLst>
                                          <p:attrName>style.visibility</p:attrName>
                                        </p:attrNameLst>
                                      </p:cBhvr>
                                      <p:to>
                                        <p:strVal val="visible"/>
                                      </p:to>
                                    </p:set>
                                    <p:animEffect filter="fade" transition="in">
                                      <p:cBhvr>
                                        <p:cTn dur="1000"/>
                                        <p:tgtEl>
                                          <p:spTgt spid="18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9" name="Shape 1879"/>
        <p:cNvGrpSpPr/>
        <p:nvPr/>
      </p:nvGrpSpPr>
      <p:grpSpPr>
        <a:xfrm>
          <a:off x="0" y="0"/>
          <a:ext cx="0" cy="0"/>
          <a:chOff x="0" y="0"/>
          <a:chExt cx="0" cy="0"/>
        </a:xfrm>
      </p:grpSpPr>
      <p:pic>
        <p:nvPicPr>
          <p:cNvPr id="1880" name="Google Shape;1880;p131"/>
          <p:cNvPicPr preferRelativeResize="0"/>
          <p:nvPr/>
        </p:nvPicPr>
        <p:blipFill rotWithShape="1">
          <a:blip r:embed="rId3">
            <a:alphaModFix/>
          </a:blip>
          <a:srcRect b="0" l="11837" r="21959" t="14987"/>
          <a:stretch/>
        </p:blipFill>
        <p:spPr>
          <a:xfrm>
            <a:off x="5513763" y="883300"/>
            <a:ext cx="2688484" cy="3452224"/>
          </a:xfrm>
          <a:prstGeom prst="rect">
            <a:avLst/>
          </a:prstGeom>
          <a:noFill/>
          <a:ln>
            <a:noFill/>
          </a:ln>
        </p:spPr>
      </p:pic>
      <p:sp>
        <p:nvSpPr>
          <p:cNvPr id="1881" name="Google Shape;1881;p131"/>
          <p:cNvSpPr/>
          <p:nvPr/>
        </p:nvSpPr>
        <p:spPr>
          <a:xfrm>
            <a:off x="714300" y="1063650"/>
            <a:ext cx="4122300" cy="30162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31"/>
          <p:cNvSpPr txBox="1"/>
          <p:nvPr>
            <p:ph type="title"/>
          </p:nvPr>
        </p:nvSpPr>
        <p:spPr>
          <a:xfrm>
            <a:off x="819300" y="995763"/>
            <a:ext cx="4217400" cy="88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800">
                <a:latin typeface="Space Grotesk"/>
                <a:ea typeface="Space Grotesk"/>
                <a:cs typeface="Space Grotesk"/>
                <a:sym typeface="Space Grotesk"/>
              </a:rPr>
              <a:t>Task 1: Identification</a:t>
            </a:r>
            <a:endParaRPr b="1" sz="2800">
              <a:latin typeface="Space Grotesk"/>
              <a:ea typeface="Space Grotesk"/>
              <a:cs typeface="Space Grotesk"/>
              <a:sym typeface="Space Grotesk"/>
            </a:endParaRPr>
          </a:p>
        </p:txBody>
      </p:sp>
      <p:sp>
        <p:nvSpPr>
          <p:cNvPr id="1883" name="Google Shape;1883;p131"/>
          <p:cNvSpPr txBox="1"/>
          <p:nvPr>
            <p:ph idx="1" type="subTitle"/>
          </p:nvPr>
        </p:nvSpPr>
        <p:spPr>
          <a:xfrm>
            <a:off x="980950" y="1884975"/>
            <a:ext cx="3681300" cy="178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Description: </a:t>
            </a:r>
            <a:r>
              <a:rPr lang="en"/>
              <a:t>I want to automatically identify an unfamiliar food item</a:t>
            </a:r>
            <a:endParaRPr/>
          </a:p>
          <a:p>
            <a:pPr indent="0" lvl="0" marL="0" rtl="0" algn="l">
              <a:spcBef>
                <a:spcPts val="0"/>
              </a:spcBef>
              <a:spcAft>
                <a:spcPts val="0"/>
              </a:spcAft>
              <a:buNone/>
            </a:pPr>
            <a:r>
              <a:rPr b="1" lang="en"/>
              <a:t>Category: </a:t>
            </a:r>
            <a:r>
              <a:rPr lang="en"/>
              <a:t>Simple</a:t>
            </a:r>
            <a:endParaRPr/>
          </a:p>
          <a:p>
            <a:pPr indent="0" lvl="0" marL="0" rtl="0" algn="l">
              <a:spcBef>
                <a:spcPts val="0"/>
              </a:spcBef>
              <a:spcAft>
                <a:spcPts val="0"/>
              </a:spcAft>
              <a:buNone/>
            </a:pPr>
            <a:r>
              <a:rPr b="1" lang="en"/>
              <a:t>Explanation: </a:t>
            </a:r>
            <a:r>
              <a:rPr lang="en"/>
              <a:t>Naming and identifying ingredients or snacks is a crucial first step necessary before users can gain </a:t>
            </a:r>
            <a:r>
              <a:rPr lang="en"/>
              <a:t>further</a:t>
            </a:r>
            <a:r>
              <a:rPr lang="en"/>
              <a:t> understanding of cultural foods</a:t>
            </a:r>
            <a:endParaRPr/>
          </a:p>
        </p:txBody>
      </p:sp>
      <p:sp>
        <p:nvSpPr>
          <p:cNvPr id="1884" name="Google Shape;1884;p131"/>
          <p:cNvSpPr/>
          <p:nvPr/>
        </p:nvSpPr>
        <p:spPr>
          <a:xfrm>
            <a:off x="5121854" y="4323641"/>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31"/>
          <p:cNvSpPr/>
          <p:nvPr/>
        </p:nvSpPr>
        <p:spPr>
          <a:xfrm>
            <a:off x="2439472" y="694081"/>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31"/>
          <p:cNvSpPr/>
          <p:nvPr/>
        </p:nvSpPr>
        <p:spPr>
          <a:xfrm>
            <a:off x="1594467" y="4323634"/>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31"/>
          <p:cNvSpPr/>
          <p:nvPr/>
        </p:nvSpPr>
        <p:spPr>
          <a:xfrm>
            <a:off x="6842779" y="721566"/>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31"/>
          <p:cNvSpPr/>
          <p:nvPr/>
        </p:nvSpPr>
        <p:spPr>
          <a:xfrm>
            <a:off x="7687267" y="1545284"/>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31"/>
          <p:cNvSpPr/>
          <p:nvPr/>
        </p:nvSpPr>
        <p:spPr>
          <a:xfrm>
            <a:off x="6683622" y="4356043"/>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31"/>
          <p:cNvSpPr/>
          <p:nvPr/>
        </p:nvSpPr>
        <p:spPr>
          <a:xfrm>
            <a:off x="4885756" y="6940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31"/>
          <p:cNvSpPr/>
          <p:nvPr/>
        </p:nvSpPr>
        <p:spPr>
          <a:xfrm>
            <a:off x="8266807" y="860823"/>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31"/>
          <p:cNvSpPr/>
          <p:nvPr/>
        </p:nvSpPr>
        <p:spPr>
          <a:xfrm>
            <a:off x="3585156" y="423213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31"/>
          <p:cNvSpPr/>
          <p:nvPr/>
        </p:nvSpPr>
        <p:spPr>
          <a:xfrm>
            <a:off x="5121857" y="2213248"/>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31"/>
          <p:cNvSpPr/>
          <p:nvPr/>
        </p:nvSpPr>
        <p:spPr>
          <a:xfrm>
            <a:off x="7652327" y="9274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5" name="Google Shape;1895;p131"/>
          <p:cNvGrpSpPr/>
          <p:nvPr/>
        </p:nvGrpSpPr>
        <p:grpSpPr>
          <a:xfrm>
            <a:off x="7930060" y="1184316"/>
            <a:ext cx="387325" cy="392002"/>
            <a:chOff x="-1988450" y="2592438"/>
            <a:chExt cx="550725" cy="557375"/>
          </a:xfrm>
        </p:grpSpPr>
        <p:sp>
          <p:nvSpPr>
            <p:cNvPr id="1896" name="Google Shape;1896;p131"/>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31"/>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31"/>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31"/>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31"/>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31"/>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 name="Google Shape;1902;p131"/>
          <p:cNvGrpSpPr/>
          <p:nvPr/>
        </p:nvGrpSpPr>
        <p:grpSpPr>
          <a:xfrm>
            <a:off x="5432906" y="3890840"/>
            <a:ext cx="528885" cy="545802"/>
            <a:chOff x="-1507225" y="3988588"/>
            <a:chExt cx="575250" cy="593650"/>
          </a:xfrm>
        </p:grpSpPr>
        <p:sp>
          <p:nvSpPr>
            <p:cNvPr id="1903" name="Google Shape;1903;p131"/>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31"/>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31"/>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6" name="Google Shape;1906;p131"/>
          <p:cNvSpPr/>
          <p:nvPr/>
        </p:nvSpPr>
        <p:spPr>
          <a:xfrm>
            <a:off x="5438927" y="6940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31"/>
          <p:cNvSpPr/>
          <p:nvPr/>
        </p:nvSpPr>
        <p:spPr>
          <a:xfrm>
            <a:off x="5086615" y="9274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31"/>
          <p:cNvSpPr/>
          <p:nvPr/>
        </p:nvSpPr>
        <p:spPr>
          <a:xfrm>
            <a:off x="6972127" y="41930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31"/>
          <p:cNvSpPr/>
          <p:nvPr/>
        </p:nvSpPr>
        <p:spPr>
          <a:xfrm>
            <a:off x="4195177" y="428263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31"/>
          <p:cNvSpPr/>
          <p:nvPr/>
        </p:nvSpPr>
        <p:spPr>
          <a:xfrm>
            <a:off x="3262977" y="54958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31"/>
          <p:cNvSpPr/>
          <p:nvPr/>
        </p:nvSpPr>
        <p:spPr>
          <a:xfrm>
            <a:off x="1506352" y="5924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31"/>
          <p:cNvSpPr/>
          <p:nvPr/>
        </p:nvSpPr>
        <p:spPr>
          <a:xfrm>
            <a:off x="2114652" y="43358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31"/>
          <p:cNvSpPr/>
          <p:nvPr/>
        </p:nvSpPr>
        <p:spPr>
          <a:xfrm>
            <a:off x="7892827" y="423551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31"/>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8" name="Shape 1918"/>
        <p:cNvGrpSpPr/>
        <p:nvPr/>
      </p:nvGrpSpPr>
      <p:grpSpPr>
        <a:xfrm>
          <a:off x="0" y="0"/>
          <a:ext cx="0" cy="0"/>
          <a:chOff x="0" y="0"/>
          <a:chExt cx="0" cy="0"/>
        </a:xfrm>
      </p:grpSpPr>
      <p:sp>
        <p:nvSpPr>
          <p:cNvPr id="1919" name="Google Shape;1919;p132"/>
          <p:cNvSpPr/>
          <p:nvPr/>
        </p:nvSpPr>
        <p:spPr>
          <a:xfrm>
            <a:off x="714300" y="1063650"/>
            <a:ext cx="4122300" cy="30162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32"/>
          <p:cNvSpPr txBox="1"/>
          <p:nvPr>
            <p:ph type="title"/>
          </p:nvPr>
        </p:nvSpPr>
        <p:spPr>
          <a:xfrm>
            <a:off x="828550" y="891838"/>
            <a:ext cx="4217400" cy="88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300">
                <a:latin typeface="Space Grotesk"/>
                <a:ea typeface="Space Grotesk"/>
                <a:cs typeface="Space Grotesk"/>
                <a:sym typeface="Space Grotesk"/>
              </a:rPr>
              <a:t>Task 2: Contextualization</a:t>
            </a:r>
            <a:endParaRPr b="1" sz="2300">
              <a:latin typeface="Space Grotesk"/>
              <a:ea typeface="Space Grotesk"/>
              <a:cs typeface="Space Grotesk"/>
              <a:sym typeface="Space Grotesk"/>
            </a:endParaRPr>
          </a:p>
        </p:txBody>
      </p:sp>
      <p:sp>
        <p:nvSpPr>
          <p:cNvPr id="1921" name="Google Shape;1921;p132"/>
          <p:cNvSpPr txBox="1"/>
          <p:nvPr>
            <p:ph idx="1" type="subTitle"/>
          </p:nvPr>
        </p:nvSpPr>
        <p:spPr>
          <a:xfrm>
            <a:off x="990175" y="1781050"/>
            <a:ext cx="3799800" cy="19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Description: </a:t>
            </a:r>
            <a:r>
              <a:rPr lang="en"/>
              <a:t>I want to learn more about the cultural context behind a food item and its uses in recipes</a:t>
            </a:r>
            <a:endParaRPr/>
          </a:p>
          <a:p>
            <a:pPr indent="0" lvl="0" marL="0" rtl="0" algn="l">
              <a:spcBef>
                <a:spcPts val="0"/>
              </a:spcBef>
              <a:spcAft>
                <a:spcPts val="0"/>
              </a:spcAft>
              <a:buNone/>
            </a:pPr>
            <a:r>
              <a:rPr b="1" lang="en"/>
              <a:t>Category: </a:t>
            </a:r>
            <a:r>
              <a:rPr lang="en"/>
              <a:t>Moderate</a:t>
            </a:r>
            <a:endParaRPr/>
          </a:p>
          <a:p>
            <a:pPr indent="0" lvl="0" marL="0" rtl="0" algn="l">
              <a:spcBef>
                <a:spcPts val="0"/>
              </a:spcBef>
              <a:spcAft>
                <a:spcPts val="0"/>
              </a:spcAft>
              <a:buNone/>
            </a:pPr>
            <a:r>
              <a:rPr b="1" lang="en"/>
              <a:t>Explanation: </a:t>
            </a:r>
            <a:r>
              <a:rPr lang="en"/>
              <a:t>This task draws users who want to take the next step to dive deeper into a food’s cultural and personal background as well as authentic use cases</a:t>
            </a:r>
            <a:endParaRPr/>
          </a:p>
        </p:txBody>
      </p:sp>
      <p:sp>
        <p:nvSpPr>
          <p:cNvPr id="1922" name="Google Shape;1922;p132"/>
          <p:cNvSpPr/>
          <p:nvPr/>
        </p:nvSpPr>
        <p:spPr>
          <a:xfrm>
            <a:off x="5121854" y="4323641"/>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32"/>
          <p:cNvSpPr/>
          <p:nvPr/>
        </p:nvSpPr>
        <p:spPr>
          <a:xfrm>
            <a:off x="2439472" y="694081"/>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32"/>
          <p:cNvSpPr/>
          <p:nvPr/>
        </p:nvSpPr>
        <p:spPr>
          <a:xfrm>
            <a:off x="1594467" y="4323634"/>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32"/>
          <p:cNvSpPr/>
          <p:nvPr/>
        </p:nvSpPr>
        <p:spPr>
          <a:xfrm>
            <a:off x="6842779" y="721566"/>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32"/>
          <p:cNvSpPr/>
          <p:nvPr/>
        </p:nvSpPr>
        <p:spPr>
          <a:xfrm>
            <a:off x="7687267" y="1545284"/>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32"/>
          <p:cNvSpPr/>
          <p:nvPr/>
        </p:nvSpPr>
        <p:spPr>
          <a:xfrm>
            <a:off x="6683622" y="4356043"/>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32"/>
          <p:cNvSpPr/>
          <p:nvPr/>
        </p:nvSpPr>
        <p:spPr>
          <a:xfrm>
            <a:off x="4885756" y="6940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32"/>
          <p:cNvSpPr/>
          <p:nvPr/>
        </p:nvSpPr>
        <p:spPr>
          <a:xfrm>
            <a:off x="8266807" y="860823"/>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32"/>
          <p:cNvSpPr/>
          <p:nvPr/>
        </p:nvSpPr>
        <p:spPr>
          <a:xfrm>
            <a:off x="3585156" y="423213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32"/>
          <p:cNvSpPr/>
          <p:nvPr/>
        </p:nvSpPr>
        <p:spPr>
          <a:xfrm>
            <a:off x="5121857" y="2213248"/>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32"/>
          <p:cNvSpPr/>
          <p:nvPr/>
        </p:nvSpPr>
        <p:spPr>
          <a:xfrm>
            <a:off x="7652327" y="9274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3" name="Google Shape;1933;p132"/>
          <p:cNvGrpSpPr/>
          <p:nvPr/>
        </p:nvGrpSpPr>
        <p:grpSpPr>
          <a:xfrm>
            <a:off x="7930060" y="1184316"/>
            <a:ext cx="387325" cy="392002"/>
            <a:chOff x="-1988450" y="2592438"/>
            <a:chExt cx="550725" cy="557375"/>
          </a:xfrm>
        </p:grpSpPr>
        <p:sp>
          <p:nvSpPr>
            <p:cNvPr id="1934" name="Google Shape;1934;p132"/>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32"/>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32"/>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32"/>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32"/>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32"/>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 name="Google Shape;1940;p132"/>
          <p:cNvGrpSpPr/>
          <p:nvPr/>
        </p:nvGrpSpPr>
        <p:grpSpPr>
          <a:xfrm>
            <a:off x="5432906" y="3890840"/>
            <a:ext cx="528885" cy="545802"/>
            <a:chOff x="-1507225" y="3988588"/>
            <a:chExt cx="575250" cy="593650"/>
          </a:xfrm>
        </p:grpSpPr>
        <p:sp>
          <p:nvSpPr>
            <p:cNvPr id="1941" name="Google Shape;1941;p132"/>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32"/>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32"/>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4" name="Google Shape;1944;p132"/>
          <p:cNvSpPr/>
          <p:nvPr/>
        </p:nvSpPr>
        <p:spPr>
          <a:xfrm>
            <a:off x="5438927" y="6940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32"/>
          <p:cNvSpPr/>
          <p:nvPr/>
        </p:nvSpPr>
        <p:spPr>
          <a:xfrm>
            <a:off x="5086615" y="9274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32"/>
          <p:cNvSpPr/>
          <p:nvPr/>
        </p:nvSpPr>
        <p:spPr>
          <a:xfrm>
            <a:off x="6972127" y="41930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32"/>
          <p:cNvSpPr/>
          <p:nvPr/>
        </p:nvSpPr>
        <p:spPr>
          <a:xfrm>
            <a:off x="4195177" y="428263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32"/>
          <p:cNvSpPr/>
          <p:nvPr/>
        </p:nvSpPr>
        <p:spPr>
          <a:xfrm>
            <a:off x="3262977" y="54958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32"/>
          <p:cNvSpPr/>
          <p:nvPr/>
        </p:nvSpPr>
        <p:spPr>
          <a:xfrm>
            <a:off x="1506352" y="5924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32"/>
          <p:cNvSpPr/>
          <p:nvPr/>
        </p:nvSpPr>
        <p:spPr>
          <a:xfrm>
            <a:off x="2114652" y="43358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32"/>
          <p:cNvSpPr/>
          <p:nvPr/>
        </p:nvSpPr>
        <p:spPr>
          <a:xfrm>
            <a:off x="7892827" y="423551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32"/>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grpSp>
        <p:nvGrpSpPr>
          <p:cNvPr id="1953" name="Google Shape;1953;p132"/>
          <p:cNvGrpSpPr/>
          <p:nvPr/>
        </p:nvGrpSpPr>
        <p:grpSpPr>
          <a:xfrm>
            <a:off x="4968175" y="1371443"/>
            <a:ext cx="3799766" cy="2498625"/>
            <a:chOff x="235800" y="830650"/>
            <a:chExt cx="6978450" cy="4588844"/>
          </a:xfrm>
        </p:grpSpPr>
        <p:sp>
          <p:nvSpPr>
            <p:cNvPr id="1954" name="Google Shape;1954;p13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A3E2D6"/>
            </a:solidFill>
            <a:ln cap="flat" cmpd="sng" w="9525">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3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A3E2D6"/>
            </a:solidFill>
            <a:ln cap="flat" cmpd="sng" w="9525">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3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A3E2D6"/>
            </a:solidFill>
            <a:ln cap="flat" cmpd="sng" w="9525">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3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A3E2D6"/>
            </a:solidFill>
            <a:ln cap="flat" cmpd="sng" w="9525">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3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A3E2D6"/>
            </a:solidFill>
            <a:ln cap="flat" cmpd="sng" w="9525">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3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A3E2D6"/>
            </a:solidFill>
            <a:ln cap="flat" cmpd="sng" w="9525">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2" name="Shape 1262"/>
        <p:cNvGrpSpPr/>
        <p:nvPr/>
      </p:nvGrpSpPr>
      <p:grpSpPr>
        <a:xfrm>
          <a:off x="0" y="0"/>
          <a:ext cx="0" cy="0"/>
          <a:chOff x="0" y="0"/>
          <a:chExt cx="0" cy="0"/>
        </a:xfrm>
      </p:grpSpPr>
      <p:sp>
        <p:nvSpPr>
          <p:cNvPr id="1263" name="Google Shape;1263;p1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Space Grotesk"/>
                <a:ea typeface="Space Grotesk"/>
                <a:cs typeface="Space Grotesk"/>
                <a:sym typeface="Space Grotesk"/>
              </a:rPr>
              <a:t>Our PotLuck</a:t>
            </a:r>
            <a:endParaRPr b="1">
              <a:latin typeface="Space Grotesk"/>
              <a:ea typeface="Space Grotesk"/>
              <a:cs typeface="Space Grotesk"/>
              <a:sym typeface="Space Grotesk"/>
            </a:endParaRPr>
          </a:p>
        </p:txBody>
      </p:sp>
      <p:pic>
        <p:nvPicPr>
          <p:cNvPr id="1264" name="Google Shape;1264;p115"/>
          <p:cNvPicPr preferRelativeResize="0"/>
          <p:nvPr/>
        </p:nvPicPr>
        <p:blipFill rotWithShape="1">
          <a:blip r:embed="rId3">
            <a:alphaModFix/>
          </a:blip>
          <a:srcRect b="0" l="9358" r="12589" t="0"/>
          <a:stretch/>
        </p:blipFill>
        <p:spPr>
          <a:xfrm>
            <a:off x="1083825" y="1543650"/>
            <a:ext cx="1419300" cy="1454700"/>
          </a:xfrm>
          <a:prstGeom prst="ellipse">
            <a:avLst/>
          </a:prstGeom>
          <a:noFill/>
          <a:ln>
            <a:noFill/>
          </a:ln>
        </p:spPr>
      </p:pic>
      <p:pic>
        <p:nvPicPr>
          <p:cNvPr id="1265" name="Google Shape;1265;p115"/>
          <p:cNvPicPr preferRelativeResize="0"/>
          <p:nvPr/>
        </p:nvPicPr>
        <p:blipFill rotWithShape="1">
          <a:blip r:embed="rId4">
            <a:alphaModFix/>
          </a:blip>
          <a:srcRect b="3610" l="10706" r="0" t="26688"/>
          <a:stretch/>
        </p:blipFill>
        <p:spPr>
          <a:xfrm>
            <a:off x="2877675" y="1543650"/>
            <a:ext cx="1419300" cy="1475400"/>
          </a:xfrm>
          <a:prstGeom prst="ellipse">
            <a:avLst/>
          </a:prstGeom>
          <a:noFill/>
          <a:ln>
            <a:noFill/>
          </a:ln>
        </p:spPr>
      </p:pic>
      <p:pic>
        <p:nvPicPr>
          <p:cNvPr id="1266" name="Google Shape;1266;p115"/>
          <p:cNvPicPr preferRelativeResize="0"/>
          <p:nvPr/>
        </p:nvPicPr>
        <p:blipFill rotWithShape="1">
          <a:blip r:embed="rId5">
            <a:alphaModFix/>
          </a:blip>
          <a:srcRect b="0" l="7595" r="0" t="0"/>
          <a:stretch/>
        </p:blipFill>
        <p:spPr>
          <a:xfrm>
            <a:off x="4690013" y="1521450"/>
            <a:ext cx="1458000" cy="1494300"/>
          </a:xfrm>
          <a:prstGeom prst="ellipse">
            <a:avLst/>
          </a:prstGeom>
          <a:noFill/>
          <a:ln>
            <a:noFill/>
          </a:ln>
        </p:spPr>
      </p:pic>
      <p:sp>
        <p:nvSpPr>
          <p:cNvPr id="1267" name="Google Shape;1267;p115"/>
          <p:cNvSpPr txBox="1"/>
          <p:nvPr>
            <p:ph idx="4294967295" type="subTitle"/>
          </p:nvPr>
        </p:nvSpPr>
        <p:spPr>
          <a:xfrm>
            <a:off x="1446000" y="3018150"/>
            <a:ext cx="840300" cy="510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Anaheim"/>
                <a:ea typeface="Anaheim"/>
                <a:cs typeface="Anaheim"/>
                <a:sym typeface="Anaheim"/>
              </a:rPr>
              <a:t>Defne</a:t>
            </a:r>
            <a:endParaRPr>
              <a:latin typeface="Anaheim"/>
              <a:ea typeface="Anaheim"/>
              <a:cs typeface="Anaheim"/>
              <a:sym typeface="Anaheim"/>
            </a:endParaRPr>
          </a:p>
        </p:txBody>
      </p:sp>
      <p:sp>
        <p:nvSpPr>
          <p:cNvPr id="1268" name="Google Shape;1268;p115"/>
          <p:cNvSpPr txBox="1"/>
          <p:nvPr>
            <p:ph idx="4294967295" type="subTitle"/>
          </p:nvPr>
        </p:nvSpPr>
        <p:spPr>
          <a:xfrm>
            <a:off x="3263050" y="3028500"/>
            <a:ext cx="840300" cy="510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Anaheim"/>
                <a:ea typeface="Anaheim"/>
                <a:cs typeface="Anaheim"/>
                <a:sym typeface="Anaheim"/>
              </a:rPr>
              <a:t>Kyla</a:t>
            </a:r>
            <a:endParaRPr>
              <a:latin typeface="Anaheim"/>
              <a:ea typeface="Anaheim"/>
              <a:cs typeface="Anaheim"/>
              <a:sym typeface="Anaheim"/>
            </a:endParaRPr>
          </a:p>
        </p:txBody>
      </p:sp>
      <p:pic>
        <p:nvPicPr>
          <p:cNvPr id="1269" name="Google Shape;1269;p115"/>
          <p:cNvPicPr preferRelativeResize="0"/>
          <p:nvPr/>
        </p:nvPicPr>
        <p:blipFill>
          <a:blip r:embed="rId6">
            <a:alphaModFix/>
          </a:blip>
          <a:stretch>
            <a:fillRect/>
          </a:stretch>
        </p:blipFill>
        <p:spPr>
          <a:xfrm>
            <a:off x="6541075" y="1521450"/>
            <a:ext cx="1519800" cy="1519800"/>
          </a:xfrm>
          <a:prstGeom prst="ellipse">
            <a:avLst/>
          </a:prstGeom>
          <a:noFill/>
          <a:ln>
            <a:noFill/>
          </a:ln>
        </p:spPr>
      </p:pic>
      <p:sp>
        <p:nvSpPr>
          <p:cNvPr id="1270" name="Google Shape;1270;p115"/>
          <p:cNvSpPr txBox="1"/>
          <p:nvPr>
            <p:ph idx="4294967295" type="subTitle"/>
          </p:nvPr>
        </p:nvSpPr>
        <p:spPr>
          <a:xfrm>
            <a:off x="5066288" y="3015750"/>
            <a:ext cx="840300" cy="510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Anaheim"/>
                <a:ea typeface="Anaheim"/>
                <a:cs typeface="Anaheim"/>
                <a:sym typeface="Anaheim"/>
              </a:rPr>
              <a:t>Janet</a:t>
            </a:r>
            <a:endParaRPr>
              <a:latin typeface="Anaheim"/>
              <a:ea typeface="Anaheim"/>
              <a:cs typeface="Anaheim"/>
              <a:sym typeface="Anaheim"/>
            </a:endParaRPr>
          </a:p>
        </p:txBody>
      </p:sp>
      <p:sp>
        <p:nvSpPr>
          <p:cNvPr id="1271" name="Google Shape;1271;p115"/>
          <p:cNvSpPr txBox="1"/>
          <p:nvPr>
            <p:ph idx="4294967295" type="subTitle"/>
          </p:nvPr>
        </p:nvSpPr>
        <p:spPr>
          <a:xfrm>
            <a:off x="6958375" y="3028500"/>
            <a:ext cx="840300" cy="510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Anaheim"/>
                <a:ea typeface="Anaheim"/>
                <a:cs typeface="Anaheim"/>
                <a:sym typeface="Anaheim"/>
              </a:rPr>
              <a:t>Amrita</a:t>
            </a:r>
            <a:endParaRPr>
              <a:latin typeface="Anaheim"/>
              <a:ea typeface="Anaheim"/>
              <a:cs typeface="Anaheim"/>
              <a:sym typeface="Anaheim"/>
            </a:endParaRPr>
          </a:p>
        </p:txBody>
      </p:sp>
      <p:grpSp>
        <p:nvGrpSpPr>
          <p:cNvPr id="1272" name="Google Shape;1272;p115"/>
          <p:cNvGrpSpPr/>
          <p:nvPr/>
        </p:nvGrpSpPr>
        <p:grpSpPr>
          <a:xfrm>
            <a:off x="3740300" y="3644000"/>
            <a:ext cx="461000" cy="449350"/>
            <a:chOff x="5368988" y="1287200"/>
            <a:chExt cx="461000" cy="449350"/>
          </a:xfrm>
        </p:grpSpPr>
        <p:sp>
          <p:nvSpPr>
            <p:cNvPr id="1273" name="Google Shape;1273;p115"/>
            <p:cNvSpPr/>
            <p:nvPr/>
          </p:nvSpPr>
          <p:spPr>
            <a:xfrm>
              <a:off x="5368988" y="1287200"/>
              <a:ext cx="461000" cy="449350"/>
            </a:xfrm>
            <a:custGeom>
              <a:rect b="b" l="l" r="r" t="t"/>
              <a:pathLst>
                <a:path extrusionOk="0" h="17974" w="18440">
                  <a:moveTo>
                    <a:pt x="12512" y="534"/>
                  </a:moveTo>
                  <a:cubicBezTo>
                    <a:pt x="13873" y="534"/>
                    <a:pt x="15148" y="862"/>
                    <a:pt x="16096" y="1482"/>
                  </a:cubicBezTo>
                  <a:cubicBezTo>
                    <a:pt x="16872" y="1982"/>
                    <a:pt x="17337" y="2602"/>
                    <a:pt x="17475" y="3257"/>
                  </a:cubicBezTo>
                  <a:lnTo>
                    <a:pt x="7549" y="3257"/>
                  </a:lnTo>
                  <a:cubicBezTo>
                    <a:pt x="7669" y="2602"/>
                    <a:pt x="8152" y="1982"/>
                    <a:pt x="8927" y="1482"/>
                  </a:cubicBezTo>
                  <a:cubicBezTo>
                    <a:pt x="9875" y="862"/>
                    <a:pt x="11150" y="534"/>
                    <a:pt x="12512" y="534"/>
                  </a:cubicBezTo>
                  <a:close/>
                  <a:moveTo>
                    <a:pt x="8962" y="3809"/>
                  </a:moveTo>
                  <a:lnTo>
                    <a:pt x="9169" y="5325"/>
                  </a:lnTo>
                  <a:cubicBezTo>
                    <a:pt x="8600" y="5067"/>
                    <a:pt x="8014" y="4912"/>
                    <a:pt x="7394" y="4860"/>
                  </a:cubicBezTo>
                  <a:lnTo>
                    <a:pt x="7152" y="3809"/>
                  </a:lnTo>
                  <a:close/>
                  <a:moveTo>
                    <a:pt x="13373" y="3809"/>
                  </a:moveTo>
                  <a:lnTo>
                    <a:pt x="13132" y="8978"/>
                  </a:lnTo>
                  <a:cubicBezTo>
                    <a:pt x="12788" y="8668"/>
                    <a:pt x="12357" y="8444"/>
                    <a:pt x="11874" y="8358"/>
                  </a:cubicBezTo>
                  <a:cubicBezTo>
                    <a:pt x="11857" y="8341"/>
                    <a:pt x="11857" y="8324"/>
                    <a:pt x="11857" y="8324"/>
                  </a:cubicBezTo>
                  <a:lnTo>
                    <a:pt x="11736" y="5842"/>
                  </a:lnTo>
                  <a:cubicBezTo>
                    <a:pt x="11736" y="5713"/>
                    <a:pt x="11631" y="5599"/>
                    <a:pt x="11490" y="5599"/>
                  </a:cubicBezTo>
                  <a:cubicBezTo>
                    <a:pt x="11480" y="5599"/>
                    <a:pt x="11471" y="5600"/>
                    <a:pt x="11461" y="5601"/>
                  </a:cubicBezTo>
                  <a:cubicBezTo>
                    <a:pt x="11323" y="5601"/>
                    <a:pt x="11202" y="5721"/>
                    <a:pt x="11202" y="5877"/>
                  </a:cubicBezTo>
                  <a:lnTo>
                    <a:pt x="11254" y="7117"/>
                  </a:lnTo>
                  <a:cubicBezTo>
                    <a:pt x="10926" y="6635"/>
                    <a:pt x="10530" y="6204"/>
                    <a:pt x="10048" y="5859"/>
                  </a:cubicBezTo>
                  <a:cubicBezTo>
                    <a:pt x="9944" y="5773"/>
                    <a:pt x="9841" y="5721"/>
                    <a:pt x="9755" y="5653"/>
                  </a:cubicBezTo>
                  <a:lnTo>
                    <a:pt x="9513" y="3809"/>
                  </a:lnTo>
                  <a:lnTo>
                    <a:pt x="11116" y="3809"/>
                  </a:lnTo>
                  <a:lnTo>
                    <a:pt x="11150" y="4619"/>
                  </a:lnTo>
                  <a:cubicBezTo>
                    <a:pt x="11150" y="4774"/>
                    <a:pt x="11288" y="4877"/>
                    <a:pt x="11426" y="4877"/>
                  </a:cubicBezTo>
                  <a:cubicBezTo>
                    <a:pt x="11581" y="4860"/>
                    <a:pt x="11702" y="4739"/>
                    <a:pt x="11685" y="4601"/>
                  </a:cubicBezTo>
                  <a:lnTo>
                    <a:pt x="11650" y="3809"/>
                  </a:lnTo>
                  <a:close/>
                  <a:moveTo>
                    <a:pt x="15510" y="3809"/>
                  </a:moveTo>
                  <a:lnTo>
                    <a:pt x="14700" y="10133"/>
                  </a:lnTo>
                  <a:lnTo>
                    <a:pt x="13821" y="10133"/>
                  </a:lnTo>
                  <a:cubicBezTo>
                    <a:pt x="13787" y="9961"/>
                    <a:pt x="13718" y="9806"/>
                    <a:pt x="13649" y="9668"/>
                  </a:cubicBezTo>
                  <a:lnTo>
                    <a:pt x="13908" y="3809"/>
                  </a:lnTo>
                  <a:close/>
                  <a:moveTo>
                    <a:pt x="6980" y="5377"/>
                  </a:moveTo>
                  <a:cubicBezTo>
                    <a:pt x="8996" y="5377"/>
                    <a:pt x="10754" y="6669"/>
                    <a:pt x="11374" y="8582"/>
                  </a:cubicBezTo>
                  <a:cubicBezTo>
                    <a:pt x="11426" y="8737"/>
                    <a:pt x="11564" y="8858"/>
                    <a:pt x="11736" y="8892"/>
                  </a:cubicBezTo>
                  <a:cubicBezTo>
                    <a:pt x="12701" y="9030"/>
                    <a:pt x="13408" y="9857"/>
                    <a:pt x="13373" y="10839"/>
                  </a:cubicBezTo>
                  <a:cubicBezTo>
                    <a:pt x="13339" y="11822"/>
                    <a:pt x="12529" y="12632"/>
                    <a:pt x="11547" y="12666"/>
                  </a:cubicBezTo>
                  <a:cubicBezTo>
                    <a:pt x="11523" y="12667"/>
                    <a:pt x="11500" y="12667"/>
                    <a:pt x="11476" y="12667"/>
                  </a:cubicBezTo>
                  <a:cubicBezTo>
                    <a:pt x="10985" y="12667"/>
                    <a:pt x="10513" y="12495"/>
                    <a:pt x="10151" y="12149"/>
                  </a:cubicBezTo>
                  <a:cubicBezTo>
                    <a:pt x="10099" y="12097"/>
                    <a:pt x="10035" y="12072"/>
                    <a:pt x="9970" y="12072"/>
                  </a:cubicBezTo>
                  <a:cubicBezTo>
                    <a:pt x="9905" y="12072"/>
                    <a:pt x="9841" y="12097"/>
                    <a:pt x="9789" y="12149"/>
                  </a:cubicBezTo>
                  <a:cubicBezTo>
                    <a:pt x="9427" y="12477"/>
                    <a:pt x="8962" y="12666"/>
                    <a:pt x="8479" y="12666"/>
                  </a:cubicBezTo>
                  <a:cubicBezTo>
                    <a:pt x="7980" y="12666"/>
                    <a:pt x="7514" y="12477"/>
                    <a:pt x="7170" y="12149"/>
                  </a:cubicBezTo>
                  <a:cubicBezTo>
                    <a:pt x="7109" y="12097"/>
                    <a:pt x="7040" y="12072"/>
                    <a:pt x="6974" y="12072"/>
                  </a:cubicBezTo>
                  <a:cubicBezTo>
                    <a:pt x="6907" y="12072"/>
                    <a:pt x="6842" y="12097"/>
                    <a:pt x="6791" y="12149"/>
                  </a:cubicBezTo>
                  <a:cubicBezTo>
                    <a:pt x="6429" y="12477"/>
                    <a:pt x="5963" y="12666"/>
                    <a:pt x="5481" y="12666"/>
                  </a:cubicBezTo>
                  <a:cubicBezTo>
                    <a:pt x="4981" y="12666"/>
                    <a:pt x="4516" y="12477"/>
                    <a:pt x="4171" y="12149"/>
                  </a:cubicBezTo>
                  <a:cubicBezTo>
                    <a:pt x="4120" y="12097"/>
                    <a:pt x="4051" y="12072"/>
                    <a:pt x="3982" y="12072"/>
                  </a:cubicBezTo>
                  <a:cubicBezTo>
                    <a:pt x="3913" y="12072"/>
                    <a:pt x="3844" y="12097"/>
                    <a:pt x="3792" y="12149"/>
                  </a:cubicBezTo>
                  <a:cubicBezTo>
                    <a:pt x="3430" y="12495"/>
                    <a:pt x="2958" y="12667"/>
                    <a:pt x="2467" y="12667"/>
                  </a:cubicBezTo>
                  <a:cubicBezTo>
                    <a:pt x="2443" y="12667"/>
                    <a:pt x="2420" y="12667"/>
                    <a:pt x="2396" y="12666"/>
                  </a:cubicBezTo>
                  <a:cubicBezTo>
                    <a:pt x="1414" y="12632"/>
                    <a:pt x="621" y="11822"/>
                    <a:pt x="587" y="10839"/>
                  </a:cubicBezTo>
                  <a:cubicBezTo>
                    <a:pt x="535" y="9857"/>
                    <a:pt x="1242" y="9030"/>
                    <a:pt x="2207" y="8892"/>
                  </a:cubicBezTo>
                  <a:cubicBezTo>
                    <a:pt x="2379" y="8858"/>
                    <a:pt x="2517" y="8737"/>
                    <a:pt x="2569" y="8582"/>
                  </a:cubicBezTo>
                  <a:cubicBezTo>
                    <a:pt x="3189" y="6669"/>
                    <a:pt x="4964" y="5377"/>
                    <a:pt x="6980" y="5377"/>
                  </a:cubicBezTo>
                  <a:close/>
                  <a:moveTo>
                    <a:pt x="3672" y="12907"/>
                  </a:moveTo>
                  <a:lnTo>
                    <a:pt x="4240" y="17440"/>
                  </a:lnTo>
                  <a:lnTo>
                    <a:pt x="3086" y="17440"/>
                  </a:lnTo>
                  <a:cubicBezTo>
                    <a:pt x="3034" y="17440"/>
                    <a:pt x="2999" y="17405"/>
                    <a:pt x="2999" y="17371"/>
                  </a:cubicBezTo>
                  <a:lnTo>
                    <a:pt x="2069" y="13166"/>
                  </a:lnTo>
                  <a:lnTo>
                    <a:pt x="2069" y="13166"/>
                  </a:lnTo>
                  <a:cubicBezTo>
                    <a:pt x="2172" y="13183"/>
                    <a:pt x="2276" y="13200"/>
                    <a:pt x="2379" y="13200"/>
                  </a:cubicBezTo>
                  <a:lnTo>
                    <a:pt x="2482" y="13200"/>
                  </a:lnTo>
                  <a:cubicBezTo>
                    <a:pt x="2896" y="13200"/>
                    <a:pt x="3310" y="13097"/>
                    <a:pt x="3672" y="12907"/>
                  </a:cubicBezTo>
                  <a:close/>
                  <a:moveTo>
                    <a:pt x="4206" y="12838"/>
                  </a:moveTo>
                  <a:cubicBezTo>
                    <a:pt x="4585" y="13080"/>
                    <a:pt x="5016" y="13200"/>
                    <a:pt x="5481" y="13200"/>
                  </a:cubicBezTo>
                  <a:lnTo>
                    <a:pt x="5670" y="13200"/>
                  </a:lnTo>
                  <a:lnTo>
                    <a:pt x="5860" y="17440"/>
                  </a:lnTo>
                  <a:lnTo>
                    <a:pt x="4792" y="17440"/>
                  </a:lnTo>
                  <a:lnTo>
                    <a:pt x="4206" y="12838"/>
                  </a:lnTo>
                  <a:close/>
                  <a:moveTo>
                    <a:pt x="6980" y="12701"/>
                  </a:moveTo>
                  <a:cubicBezTo>
                    <a:pt x="7204" y="12873"/>
                    <a:pt x="7463" y="13011"/>
                    <a:pt x="7738" y="13097"/>
                  </a:cubicBezTo>
                  <a:lnTo>
                    <a:pt x="7669" y="14613"/>
                  </a:lnTo>
                  <a:cubicBezTo>
                    <a:pt x="7669" y="14751"/>
                    <a:pt x="7790" y="14889"/>
                    <a:pt x="7928" y="14889"/>
                  </a:cubicBezTo>
                  <a:cubicBezTo>
                    <a:pt x="7938" y="14890"/>
                    <a:pt x="7948" y="14891"/>
                    <a:pt x="7957" y="14891"/>
                  </a:cubicBezTo>
                  <a:cubicBezTo>
                    <a:pt x="8098" y="14891"/>
                    <a:pt x="8205" y="14776"/>
                    <a:pt x="8221" y="14631"/>
                  </a:cubicBezTo>
                  <a:lnTo>
                    <a:pt x="8273" y="13200"/>
                  </a:lnTo>
                  <a:lnTo>
                    <a:pt x="8479" y="13200"/>
                  </a:lnTo>
                  <a:cubicBezTo>
                    <a:pt x="8927" y="13200"/>
                    <a:pt x="9375" y="13080"/>
                    <a:pt x="9755" y="12838"/>
                  </a:cubicBezTo>
                  <a:lnTo>
                    <a:pt x="9755" y="12838"/>
                  </a:lnTo>
                  <a:lnTo>
                    <a:pt x="9169" y="17440"/>
                  </a:lnTo>
                  <a:lnTo>
                    <a:pt x="8100" y="17440"/>
                  </a:lnTo>
                  <a:lnTo>
                    <a:pt x="8152" y="15923"/>
                  </a:lnTo>
                  <a:cubicBezTo>
                    <a:pt x="8169" y="15785"/>
                    <a:pt x="8049" y="15647"/>
                    <a:pt x="7893" y="15647"/>
                  </a:cubicBezTo>
                  <a:cubicBezTo>
                    <a:pt x="7756" y="15647"/>
                    <a:pt x="7635" y="15751"/>
                    <a:pt x="7618" y="15906"/>
                  </a:cubicBezTo>
                  <a:lnTo>
                    <a:pt x="7549" y="17440"/>
                  </a:lnTo>
                  <a:lnTo>
                    <a:pt x="6394" y="17440"/>
                  </a:lnTo>
                  <a:lnTo>
                    <a:pt x="6205" y="13097"/>
                  </a:lnTo>
                  <a:cubicBezTo>
                    <a:pt x="6480" y="13011"/>
                    <a:pt x="6739" y="12873"/>
                    <a:pt x="6980" y="12701"/>
                  </a:cubicBezTo>
                  <a:close/>
                  <a:moveTo>
                    <a:pt x="10289" y="12907"/>
                  </a:moveTo>
                  <a:cubicBezTo>
                    <a:pt x="10641" y="13099"/>
                    <a:pt x="11052" y="13202"/>
                    <a:pt x="11481" y="13202"/>
                  </a:cubicBezTo>
                  <a:cubicBezTo>
                    <a:pt x="11515" y="13202"/>
                    <a:pt x="11548" y="13202"/>
                    <a:pt x="11581" y="13200"/>
                  </a:cubicBezTo>
                  <a:cubicBezTo>
                    <a:pt x="11685" y="13200"/>
                    <a:pt x="11771" y="13183"/>
                    <a:pt x="11874" y="13166"/>
                  </a:cubicBezTo>
                  <a:lnTo>
                    <a:pt x="11874" y="13166"/>
                  </a:lnTo>
                  <a:lnTo>
                    <a:pt x="10961" y="17371"/>
                  </a:lnTo>
                  <a:cubicBezTo>
                    <a:pt x="10944" y="17405"/>
                    <a:pt x="10909" y="17440"/>
                    <a:pt x="10857" y="17440"/>
                  </a:cubicBezTo>
                  <a:lnTo>
                    <a:pt x="9703" y="17440"/>
                  </a:lnTo>
                  <a:lnTo>
                    <a:pt x="10289" y="12907"/>
                  </a:lnTo>
                  <a:close/>
                  <a:moveTo>
                    <a:pt x="12512" y="0"/>
                  </a:moveTo>
                  <a:cubicBezTo>
                    <a:pt x="11047" y="0"/>
                    <a:pt x="9668" y="362"/>
                    <a:pt x="8634" y="1034"/>
                  </a:cubicBezTo>
                  <a:cubicBezTo>
                    <a:pt x="7687" y="1637"/>
                    <a:pt x="7118" y="2413"/>
                    <a:pt x="6997" y="3274"/>
                  </a:cubicBezTo>
                  <a:cubicBezTo>
                    <a:pt x="6877" y="3274"/>
                    <a:pt x="6773" y="3343"/>
                    <a:pt x="6687" y="3430"/>
                  </a:cubicBezTo>
                  <a:cubicBezTo>
                    <a:pt x="6601" y="3533"/>
                    <a:pt x="6584" y="3671"/>
                    <a:pt x="6601" y="3809"/>
                  </a:cubicBezTo>
                  <a:lnTo>
                    <a:pt x="6842" y="4843"/>
                  </a:lnTo>
                  <a:cubicBezTo>
                    <a:pt x="5774" y="4877"/>
                    <a:pt x="4757" y="5222"/>
                    <a:pt x="3913" y="5859"/>
                  </a:cubicBezTo>
                  <a:cubicBezTo>
                    <a:pt x="3051" y="6480"/>
                    <a:pt x="2414" y="7359"/>
                    <a:pt x="2086" y="8358"/>
                  </a:cubicBezTo>
                  <a:cubicBezTo>
                    <a:pt x="863" y="8565"/>
                    <a:pt x="1" y="9633"/>
                    <a:pt x="35" y="10874"/>
                  </a:cubicBezTo>
                  <a:cubicBezTo>
                    <a:pt x="87" y="11805"/>
                    <a:pt x="656" y="12614"/>
                    <a:pt x="1483" y="12994"/>
                  </a:cubicBezTo>
                  <a:lnTo>
                    <a:pt x="2465" y="17491"/>
                  </a:lnTo>
                  <a:cubicBezTo>
                    <a:pt x="2534" y="17767"/>
                    <a:pt x="2793" y="17974"/>
                    <a:pt x="3086" y="17974"/>
                  </a:cubicBezTo>
                  <a:lnTo>
                    <a:pt x="10857" y="17974"/>
                  </a:lnTo>
                  <a:cubicBezTo>
                    <a:pt x="11168" y="17974"/>
                    <a:pt x="11426" y="17767"/>
                    <a:pt x="11478" y="17491"/>
                  </a:cubicBezTo>
                  <a:lnTo>
                    <a:pt x="12460" y="12994"/>
                  </a:lnTo>
                  <a:cubicBezTo>
                    <a:pt x="13287" y="12614"/>
                    <a:pt x="13873" y="11805"/>
                    <a:pt x="13908" y="10874"/>
                  </a:cubicBezTo>
                  <a:cubicBezTo>
                    <a:pt x="13908" y="10805"/>
                    <a:pt x="13908" y="10736"/>
                    <a:pt x="13908" y="10667"/>
                  </a:cubicBezTo>
                  <a:lnTo>
                    <a:pt x="16406" y="10667"/>
                  </a:lnTo>
                  <a:cubicBezTo>
                    <a:pt x="16699" y="10667"/>
                    <a:pt x="16958" y="10460"/>
                    <a:pt x="17009" y="10167"/>
                  </a:cubicBezTo>
                  <a:lnTo>
                    <a:pt x="17526" y="7858"/>
                  </a:lnTo>
                  <a:cubicBezTo>
                    <a:pt x="17561" y="7720"/>
                    <a:pt x="17458" y="7565"/>
                    <a:pt x="17320" y="7531"/>
                  </a:cubicBezTo>
                  <a:cubicBezTo>
                    <a:pt x="17306" y="7529"/>
                    <a:pt x="17293" y="7529"/>
                    <a:pt x="17280" y="7529"/>
                  </a:cubicBezTo>
                  <a:cubicBezTo>
                    <a:pt x="17142" y="7529"/>
                    <a:pt x="17024" y="7612"/>
                    <a:pt x="16992" y="7738"/>
                  </a:cubicBezTo>
                  <a:lnTo>
                    <a:pt x="16493" y="10047"/>
                  </a:lnTo>
                  <a:cubicBezTo>
                    <a:pt x="16475" y="10098"/>
                    <a:pt x="16441" y="10133"/>
                    <a:pt x="16406" y="10133"/>
                  </a:cubicBezTo>
                  <a:lnTo>
                    <a:pt x="15235" y="10133"/>
                  </a:lnTo>
                  <a:lnTo>
                    <a:pt x="16044" y="3809"/>
                  </a:lnTo>
                  <a:lnTo>
                    <a:pt x="17854" y="3809"/>
                  </a:lnTo>
                  <a:lnTo>
                    <a:pt x="17268" y="6480"/>
                  </a:lnTo>
                  <a:cubicBezTo>
                    <a:pt x="17234" y="6635"/>
                    <a:pt x="17337" y="6773"/>
                    <a:pt x="17475" y="6807"/>
                  </a:cubicBezTo>
                  <a:cubicBezTo>
                    <a:pt x="17498" y="6812"/>
                    <a:pt x="17520" y="6815"/>
                    <a:pt x="17542" y="6815"/>
                  </a:cubicBezTo>
                  <a:cubicBezTo>
                    <a:pt x="17668" y="6815"/>
                    <a:pt x="17773" y="6733"/>
                    <a:pt x="17802" y="6600"/>
                  </a:cubicBezTo>
                  <a:lnTo>
                    <a:pt x="18405" y="3809"/>
                  </a:lnTo>
                  <a:cubicBezTo>
                    <a:pt x="18440" y="3671"/>
                    <a:pt x="18405" y="3533"/>
                    <a:pt x="18319" y="3430"/>
                  </a:cubicBezTo>
                  <a:cubicBezTo>
                    <a:pt x="18250" y="3343"/>
                    <a:pt x="18147" y="3274"/>
                    <a:pt x="18026" y="3274"/>
                  </a:cubicBezTo>
                  <a:cubicBezTo>
                    <a:pt x="17888" y="2413"/>
                    <a:pt x="17320" y="1637"/>
                    <a:pt x="16389" y="1034"/>
                  </a:cubicBezTo>
                  <a:cubicBezTo>
                    <a:pt x="15355" y="362"/>
                    <a:pt x="13977" y="0"/>
                    <a:pt x="12512" y="0"/>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15"/>
            <p:cNvSpPr/>
            <p:nvPr/>
          </p:nvSpPr>
          <p:spPr>
            <a:xfrm>
              <a:off x="5607238" y="1326400"/>
              <a:ext cx="31475" cy="13375"/>
            </a:xfrm>
            <a:custGeom>
              <a:rect b="b" l="l" r="r" t="t"/>
              <a:pathLst>
                <a:path extrusionOk="0" h="535" w="1259">
                  <a:moveTo>
                    <a:pt x="276" y="0"/>
                  </a:moveTo>
                  <a:cubicBezTo>
                    <a:pt x="121" y="0"/>
                    <a:pt x="1" y="121"/>
                    <a:pt x="1" y="276"/>
                  </a:cubicBezTo>
                  <a:cubicBezTo>
                    <a:pt x="1" y="414"/>
                    <a:pt x="121" y="535"/>
                    <a:pt x="276" y="535"/>
                  </a:cubicBezTo>
                  <a:lnTo>
                    <a:pt x="1000" y="535"/>
                  </a:lnTo>
                  <a:cubicBezTo>
                    <a:pt x="1138" y="535"/>
                    <a:pt x="1259" y="414"/>
                    <a:pt x="1259" y="276"/>
                  </a:cubicBezTo>
                  <a:cubicBezTo>
                    <a:pt x="1259" y="121"/>
                    <a:pt x="1138" y="0"/>
                    <a:pt x="1000" y="0"/>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15"/>
            <p:cNvSpPr/>
            <p:nvPr/>
          </p:nvSpPr>
          <p:spPr>
            <a:xfrm>
              <a:off x="5676613" y="1345350"/>
              <a:ext cx="31450" cy="13375"/>
            </a:xfrm>
            <a:custGeom>
              <a:rect b="b" l="l" r="r" t="t"/>
              <a:pathLst>
                <a:path extrusionOk="0" h="535" w="1258">
                  <a:moveTo>
                    <a:pt x="258" y="1"/>
                  </a:moveTo>
                  <a:cubicBezTo>
                    <a:pt x="121" y="1"/>
                    <a:pt x="0" y="121"/>
                    <a:pt x="0" y="276"/>
                  </a:cubicBezTo>
                  <a:cubicBezTo>
                    <a:pt x="0" y="414"/>
                    <a:pt x="121" y="535"/>
                    <a:pt x="258" y="535"/>
                  </a:cubicBezTo>
                  <a:lnTo>
                    <a:pt x="982" y="535"/>
                  </a:lnTo>
                  <a:cubicBezTo>
                    <a:pt x="1137" y="535"/>
                    <a:pt x="1258" y="414"/>
                    <a:pt x="1258" y="276"/>
                  </a:cubicBezTo>
                  <a:cubicBezTo>
                    <a:pt x="1258" y="121"/>
                    <a:pt x="1137" y="1"/>
                    <a:pt x="982" y="1"/>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15"/>
            <p:cNvSpPr/>
            <p:nvPr/>
          </p:nvSpPr>
          <p:spPr>
            <a:xfrm>
              <a:off x="5727863" y="1326400"/>
              <a:ext cx="31050" cy="13375"/>
            </a:xfrm>
            <a:custGeom>
              <a:rect b="b" l="l" r="r" t="t"/>
              <a:pathLst>
                <a:path extrusionOk="0" h="535" w="1242">
                  <a:moveTo>
                    <a:pt x="259" y="0"/>
                  </a:moveTo>
                  <a:cubicBezTo>
                    <a:pt x="121" y="0"/>
                    <a:pt x="1" y="121"/>
                    <a:pt x="1" y="276"/>
                  </a:cubicBezTo>
                  <a:cubicBezTo>
                    <a:pt x="1" y="414"/>
                    <a:pt x="121" y="535"/>
                    <a:pt x="259" y="535"/>
                  </a:cubicBezTo>
                  <a:lnTo>
                    <a:pt x="983" y="535"/>
                  </a:lnTo>
                  <a:cubicBezTo>
                    <a:pt x="1121" y="535"/>
                    <a:pt x="1241" y="414"/>
                    <a:pt x="1241" y="276"/>
                  </a:cubicBezTo>
                  <a:cubicBezTo>
                    <a:pt x="1241" y="121"/>
                    <a:pt x="1121" y="0"/>
                    <a:pt x="983" y="0"/>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15"/>
            <p:cNvSpPr/>
            <p:nvPr/>
          </p:nvSpPr>
          <p:spPr>
            <a:xfrm>
              <a:off x="5470238" y="1500875"/>
              <a:ext cx="13375" cy="13825"/>
            </a:xfrm>
            <a:custGeom>
              <a:rect b="b" l="l" r="r" t="t"/>
              <a:pathLst>
                <a:path extrusionOk="0" h="553" w="535">
                  <a:moveTo>
                    <a:pt x="259" y="1"/>
                  </a:moveTo>
                  <a:cubicBezTo>
                    <a:pt x="121" y="1"/>
                    <a:pt x="1" y="121"/>
                    <a:pt x="1" y="276"/>
                  </a:cubicBezTo>
                  <a:cubicBezTo>
                    <a:pt x="1" y="431"/>
                    <a:pt x="121" y="552"/>
                    <a:pt x="259" y="552"/>
                  </a:cubicBezTo>
                  <a:cubicBezTo>
                    <a:pt x="414" y="552"/>
                    <a:pt x="535" y="431"/>
                    <a:pt x="535" y="276"/>
                  </a:cubicBezTo>
                  <a:cubicBezTo>
                    <a:pt x="535" y="121"/>
                    <a:pt x="414" y="1"/>
                    <a:pt x="259" y="1"/>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15"/>
            <p:cNvSpPr/>
            <p:nvPr/>
          </p:nvSpPr>
          <p:spPr>
            <a:xfrm>
              <a:off x="5513313" y="1500875"/>
              <a:ext cx="13400" cy="13825"/>
            </a:xfrm>
            <a:custGeom>
              <a:rect b="b" l="l" r="r" t="t"/>
              <a:pathLst>
                <a:path extrusionOk="0" h="553" w="536">
                  <a:moveTo>
                    <a:pt x="259" y="1"/>
                  </a:moveTo>
                  <a:cubicBezTo>
                    <a:pt x="122" y="1"/>
                    <a:pt x="1" y="121"/>
                    <a:pt x="1" y="276"/>
                  </a:cubicBezTo>
                  <a:cubicBezTo>
                    <a:pt x="1" y="431"/>
                    <a:pt x="122" y="552"/>
                    <a:pt x="259" y="552"/>
                  </a:cubicBezTo>
                  <a:cubicBezTo>
                    <a:pt x="414" y="552"/>
                    <a:pt x="535" y="431"/>
                    <a:pt x="535" y="276"/>
                  </a:cubicBezTo>
                  <a:cubicBezTo>
                    <a:pt x="535" y="121"/>
                    <a:pt x="414" y="1"/>
                    <a:pt x="259" y="1"/>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15"/>
            <p:cNvSpPr/>
            <p:nvPr/>
          </p:nvSpPr>
          <p:spPr>
            <a:xfrm>
              <a:off x="5556413" y="1500875"/>
              <a:ext cx="13375" cy="13825"/>
            </a:xfrm>
            <a:custGeom>
              <a:rect b="b" l="l" r="r" t="t"/>
              <a:pathLst>
                <a:path extrusionOk="0" h="553" w="535">
                  <a:moveTo>
                    <a:pt x="259" y="1"/>
                  </a:moveTo>
                  <a:cubicBezTo>
                    <a:pt x="121" y="1"/>
                    <a:pt x="0" y="121"/>
                    <a:pt x="0" y="276"/>
                  </a:cubicBezTo>
                  <a:cubicBezTo>
                    <a:pt x="0" y="431"/>
                    <a:pt x="121" y="552"/>
                    <a:pt x="259" y="552"/>
                  </a:cubicBezTo>
                  <a:cubicBezTo>
                    <a:pt x="414" y="552"/>
                    <a:pt x="534" y="431"/>
                    <a:pt x="534" y="276"/>
                  </a:cubicBezTo>
                  <a:cubicBezTo>
                    <a:pt x="534" y="121"/>
                    <a:pt x="414" y="1"/>
                    <a:pt x="259" y="1"/>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15"/>
            <p:cNvSpPr/>
            <p:nvPr/>
          </p:nvSpPr>
          <p:spPr>
            <a:xfrm>
              <a:off x="5491788" y="1462525"/>
              <a:ext cx="13375" cy="13400"/>
            </a:xfrm>
            <a:custGeom>
              <a:rect b="b" l="l" r="r" t="t"/>
              <a:pathLst>
                <a:path extrusionOk="0" h="536" w="535">
                  <a:moveTo>
                    <a:pt x="259" y="1"/>
                  </a:moveTo>
                  <a:cubicBezTo>
                    <a:pt x="121" y="1"/>
                    <a:pt x="0" y="122"/>
                    <a:pt x="0" y="259"/>
                  </a:cubicBezTo>
                  <a:cubicBezTo>
                    <a:pt x="0" y="414"/>
                    <a:pt x="121" y="535"/>
                    <a:pt x="259" y="535"/>
                  </a:cubicBezTo>
                  <a:cubicBezTo>
                    <a:pt x="414" y="535"/>
                    <a:pt x="534" y="414"/>
                    <a:pt x="534" y="259"/>
                  </a:cubicBezTo>
                  <a:cubicBezTo>
                    <a:pt x="534" y="122"/>
                    <a:pt x="414" y="1"/>
                    <a:pt x="259" y="1"/>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15"/>
            <p:cNvSpPr/>
            <p:nvPr/>
          </p:nvSpPr>
          <p:spPr>
            <a:xfrm>
              <a:off x="5535713" y="1462525"/>
              <a:ext cx="13400" cy="13400"/>
            </a:xfrm>
            <a:custGeom>
              <a:rect b="b" l="l" r="r" t="t"/>
              <a:pathLst>
                <a:path extrusionOk="0" h="536" w="536">
                  <a:moveTo>
                    <a:pt x="277" y="1"/>
                  </a:moveTo>
                  <a:cubicBezTo>
                    <a:pt x="122" y="1"/>
                    <a:pt x="1" y="122"/>
                    <a:pt x="1" y="259"/>
                  </a:cubicBezTo>
                  <a:cubicBezTo>
                    <a:pt x="1" y="414"/>
                    <a:pt x="122" y="535"/>
                    <a:pt x="277" y="535"/>
                  </a:cubicBezTo>
                  <a:cubicBezTo>
                    <a:pt x="415" y="535"/>
                    <a:pt x="535" y="414"/>
                    <a:pt x="535" y="259"/>
                  </a:cubicBezTo>
                  <a:cubicBezTo>
                    <a:pt x="535" y="122"/>
                    <a:pt x="415" y="1"/>
                    <a:pt x="277" y="1"/>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15"/>
            <p:cNvSpPr/>
            <p:nvPr/>
          </p:nvSpPr>
          <p:spPr>
            <a:xfrm>
              <a:off x="5579663" y="1462525"/>
              <a:ext cx="13375" cy="13400"/>
            </a:xfrm>
            <a:custGeom>
              <a:rect b="b" l="l" r="r" t="t"/>
              <a:pathLst>
                <a:path extrusionOk="0" h="536" w="535">
                  <a:moveTo>
                    <a:pt x="276" y="1"/>
                  </a:moveTo>
                  <a:cubicBezTo>
                    <a:pt x="121" y="1"/>
                    <a:pt x="1" y="122"/>
                    <a:pt x="1" y="259"/>
                  </a:cubicBezTo>
                  <a:cubicBezTo>
                    <a:pt x="1" y="414"/>
                    <a:pt x="121" y="535"/>
                    <a:pt x="276" y="535"/>
                  </a:cubicBezTo>
                  <a:cubicBezTo>
                    <a:pt x="414" y="535"/>
                    <a:pt x="535" y="414"/>
                    <a:pt x="535" y="259"/>
                  </a:cubicBezTo>
                  <a:cubicBezTo>
                    <a:pt x="535" y="122"/>
                    <a:pt x="414" y="1"/>
                    <a:pt x="276" y="1"/>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15"/>
            <p:cNvSpPr/>
            <p:nvPr/>
          </p:nvSpPr>
          <p:spPr>
            <a:xfrm>
              <a:off x="5599488" y="1500875"/>
              <a:ext cx="13375" cy="13825"/>
            </a:xfrm>
            <a:custGeom>
              <a:rect b="b" l="l" r="r" t="t"/>
              <a:pathLst>
                <a:path extrusionOk="0" h="553" w="535">
                  <a:moveTo>
                    <a:pt x="259" y="1"/>
                  </a:moveTo>
                  <a:cubicBezTo>
                    <a:pt x="121" y="1"/>
                    <a:pt x="0" y="121"/>
                    <a:pt x="0" y="276"/>
                  </a:cubicBezTo>
                  <a:cubicBezTo>
                    <a:pt x="0" y="431"/>
                    <a:pt x="121" y="552"/>
                    <a:pt x="259" y="552"/>
                  </a:cubicBezTo>
                  <a:cubicBezTo>
                    <a:pt x="414" y="552"/>
                    <a:pt x="535" y="431"/>
                    <a:pt x="535" y="276"/>
                  </a:cubicBezTo>
                  <a:cubicBezTo>
                    <a:pt x="535" y="121"/>
                    <a:pt x="414" y="1"/>
                    <a:pt x="259" y="1"/>
                  </a:cubicBezTo>
                  <a:close/>
                </a:path>
              </a:pathLst>
            </a:custGeom>
            <a:solidFill>
              <a:srgbClr val="00000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115"/>
          <p:cNvGrpSpPr/>
          <p:nvPr/>
        </p:nvGrpSpPr>
        <p:grpSpPr>
          <a:xfrm>
            <a:off x="5838588" y="3637775"/>
            <a:ext cx="433000" cy="459700"/>
            <a:chOff x="4698213" y="3797975"/>
            <a:chExt cx="433000" cy="459700"/>
          </a:xfrm>
        </p:grpSpPr>
        <p:sp>
          <p:nvSpPr>
            <p:cNvPr id="1285" name="Google Shape;1285;p115"/>
            <p:cNvSpPr/>
            <p:nvPr/>
          </p:nvSpPr>
          <p:spPr>
            <a:xfrm>
              <a:off x="4806788" y="4056025"/>
              <a:ext cx="138750" cy="140475"/>
            </a:xfrm>
            <a:custGeom>
              <a:rect b="b" l="l" r="r" t="t"/>
              <a:pathLst>
                <a:path extrusionOk="0" h="5619" w="5550">
                  <a:moveTo>
                    <a:pt x="2792" y="0"/>
                  </a:moveTo>
                  <a:cubicBezTo>
                    <a:pt x="1241" y="0"/>
                    <a:pt x="1" y="1258"/>
                    <a:pt x="1" y="2809"/>
                  </a:cubicBezTo>
                  <a:cubicBezTo>
                    <a:pt x="1" y="4360"/>
                    <a:pt x="1241" y="5618"/>
                    <a:pt x="2792" y="5618"/>
                  </a:cubicBezTo>
                  <a:cubicBezTo>
                    <a:pt x="3413" y="5618"/>
                    <a:pt x="3981" y="5411"/>
                    <a:pt x="4481" y="5049"/>
                  </a:cubicBezTo>
                  <a:cubicBezTo>
                    <a:pt x="4946" y="4688"/>
                    <a:pt x="5308" y="4188"/>
                    <a:pt x="5480" y="3619"/>
                  </a:cubicBezTo>
                  <a:cubicBezTo>
                    <a:pt x="5515" y="3481"/>
                    <a:pt x="5429" y="3326"/>
                    <a:pt x="5291" y="3292"/>
                  </a:cubicBezTo>
                  <a:cubicBezTo>
                    <a:pt x="5263" y="3281"/>
                    <a:pt x="5235" y="3277"/>
                    <a:pt x="5207" y="3277"/>
                  </a:cubicBezTo>
                  <a:cubicBezTo>
                    <a:pt x="5096" y="3277"/>
                    <a:pt x="4991" y="3354"/>
                    <a:pt x="4963" y="3464"/>
                  </a:cubicBezTo>
                  <a:cubicBezTo>
                    <a:pt x="4671" y="4429"/>
                    <a:pt x="3792" y="5067"/>
                    <a:pt x="2792" y="5067"/>
                  </a:cubicBezTo>
                  <a:cubicBezTo>
                    <a:pt x="1551" y="5067"/>
                    <a:pt x="535" y="4050"/>
                    <a:pt x="535" y="2809"/>
                  </a:cubicBezTo>
                  <a:cubicBezTo>
                    <a:pt x="535" y="1568"/>
                    <a:pt x="1551" y="552"/>
                    <a:pt x="2792" y="552"/>
                  </a:cubicBezTo>
                  <a:cubicBezTo>
                    <a:pt x="3843" y="552"/>
                    <a:pt x="4757" y="1258"/>
                    <a:pt x="4998" y="2275"/>
                  </a:cubicBezTo>
                  <a:cubicBezTo>
                    <a:pt x="5027" y="2407"/>
                    <a:pt x="5132" y="2489"/>
                    <a:pt x="5258" y="2489"/>
                  </a:cubicBezTo>
                  <a:cubicBezTo>
                    <a:pt x="5280" y="2489"/>
                    <a:pt x="5302" y="2487"/>
                    <a:pt x="5325" y="2482"/>
                  </a:cubicBezTo>
                  <a:cubicBezTo>
                    <a:pt x="5463" y="2447"/>
                    <a:pt x="5549" y="2292"/>
                    <a:pt x="5515" y="2154"/>
                  </a:cubicBezTo>
                  <a:cubicBezTo>
                    <a:pt x="5222" y="896"/>
                    <a:pt x="4102" y="0"/>
                    <a:pt x="2792" y="0"/>
                  </a:cubicBezTo>
                  <a:close/>
                </a:path>
              </a:pathLst>
            </a:custGeom>
            <a:solidFill>
              <a:srgbClr val="3C444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15"/>
            <p:cNvSpPr/>
            <p:nvPr/>
          </p:nvSpPr>
          <p:spPr>
            <a:xfrm>
              <a:off x="4753788" y="4049125"/>
              <a:ext cx="43975" cy="13375"/>
            </a:xfrm>
            <a:custGeom>
              <a:rect b="b" l="l" r="r" t="t"/>
              <a:pathLst>
                <a:path extrusionOk="0" h="535" w="1759">
                  <a:moveTo>
                    <a:pt x="277" y="1"/>
                  </a:moveTo>
                  <a:cubicBezTo>
                    <a:pt x="122" y="1"/>
                    <a:pt x="1" y="121"/>
                    <a:pt x="1" y="259"/>
                  </a:cubicBezTo>
                  <a:cubicBezTo>
                    <a:pt x="1" y="414"/>
                    <a:pt x="122" y="535"/>
                    <a:pt x="277" y="535"/>
                  </a:cubicBezTo>
                  <a:lnTo>
                    <a:pt x="1483" y="535"/>
                  </a:lnTo>
                  <a:cubicBezTo>
                    <a:pt x="1638" y="535"/>
                    <a:pt x="1759" y="414"/>
                    <a:pt x="1759" y="259"/>
                  </a:cubicBezTo>
                  <a:cubicBezTo>
                    <a:pt x="1759" y="121"/>
                    <a:pt x="1638" y="1"/>
                    <a:pt x="1483" y="1"/>
                  </a:cubicBezTo>
                  <a:close/>
                </a:path>
              </a:pathLst>
            </a:custGeom>
            <a:solidFill>
              <a:srgbClr val="3C444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15"/>
            <p:cNvSpPr/>
            <p:nvPr/>
          </p:nvSpPr>
          <p:spPr>
            <a:xfrm>
              <a:off x="4698213" y="3797975"/>
              <a:ext cx="433000" cy="459700"/>
            </a:xfrm>
            <a:custGeom>
              <a:rect b="b" l="l" r="r" t="t"/>
              <a:pathLst>
                <a:path extrusionOk="0" h="18388" w="17320">
                  <a:moveTo>
                    <a:pt x="5033" y="2740"/>
                  </a:moveTo>
                  <a:cubicBezTo>
                    <a:pt x="5016" y="2775"/>
                    <a:pt x="4998" y="2809"/>
                    <a:pt x="4981" y="2843"/>
                  </a:cubicBezTo>
                  <a:cubicBezTo>
                    <a:pt x="4947" y="2912"/>
                    <a:pt x="4895" y="3016"/>
                    <a:pt x="4860" y="3119"/>
                  </a:cubicBezTo>
                  <a:lnTo>
                    <a:pt x="4378" y="3119"/>
                  </a:lnTo>
                  <a:lnTo>
                    <a:pt x="4378" y="2740"/>
                  </a:lnTo>
                  <a:close/>
                  <a:moveTo>
                    <a:pt x="5877" y="2275"/>
                  </a:moveTo>
                  <a:cubicBezTo>
                    <a:pt x="6032" y="2275"/>
                    <a:pt x="6153" y="2395"/>
                    <a:pt x="6153" y="2533"/>
                  </a:cubicBezTo>
                  <a:cubicBezTo>
                    <a:pt x="6153" y="2551"/>
                    <a:pt x="6153" y="2568"/>
                    <a:pt x="6153" y="2585"/>
                  </a:cubicBezTo>
                  <a:cubicBezTo>
                    <a:pt x="6136" y="2688"/>
                    <a:pt x="6118" y="2740"/>
                    <a:pt x="6067" y="2843"/>
                  </a:cubicBezTo>
                  <a:cubicBezTo>
                    <a:pt x="6015" y="2912"/>
                    <a:pt x="5981" y="3016"/>
                    <a:pt x="5929" y="3119"/>
                  </a:cubicBezTo>
                  <a:lnTo>
                    <a:pt x="5446" y="3119"/>
                  </a:lnTo>
                  <a:cubicBezTo>
                    <a:pt x="5446" y="3102"/>
                    <a:pt x="5464" y="3102"/>
                    <a:pt x="5464" y="3102"/>
                  </a:cubicBezTo>
                  <a:cubicBezTo>
                    <a:pt x="5550" y="2947"/>
                    <a:pt x="5601" y="2809"/>
                    <a:pt x="5601" y="2533"/>
                  </a:cubicBezTo>
                  <a:cubicBezTo>
                    <a:pt x="5601" y="2395"/>
                    <a:pt x="5722" y="2275"/>
                    <a:pt x="5877" y="2275"/>
                  </a:cubicBezTo>
                  <a:close/>
                  <a:moveTo>
                    <a:pt x="6963" y="2275"/>
                  </a:moveTo>
                  <a:cubicBezTo>
                    <a:pt x="7101" y="2275"/>
                    <a:pt x="7221" y="2395"/>
                    <a:pt x="7221" y="2533"/>
                  </a:cubicBezTo>
                  <a:cubicBezTo>
                    <a:pt x="7221" y="2551"/>
                    <a:pt x="7221" y="2568"/>
                    <a:pt x="7221" y="2585"/>
                  </a:cubicBezTo>
                  <a:cubicBezTo>
                    <a:pt x="7221" y="2688"/>
                    <a:pt x="7204" y="2740"/>
                    <a:pt x="7135" y="2843"/>
                  </a:cubicBezTo>
                  <a:cubicBezTo>
                    <a:pt x="7101" y="2912"/>
                    <a:pt x="7049" y="3016"/>
                    <a:pt x="7015" y="3119"/>
                  </a:cubicBezTo>
                  <a:lnTo>
                    <a:pt x="6532" y="3119"/>
                  </a:lnTo>
                  <a:cubicBezTo>
                    <a:pt x="6532" y="3102"/>
                    <a:pt x="6532" y="3102"/>
                    <a:pt x="6532" y="3102"/>
                  </a:cubicBezTo>
                  <a:cubicBezTo>
                    <a:pt x="6618" y="2947"/>
                    <a:pt x="6687" y="2809"/>
                    <a:pt x="6687" y="2533"/>
                  </a:cubicBezTo>
                  <a:cubicBezTo>
                    <a:pt x="6687" y="2395"/>
                    <a:pt x="6808" y="2275"/>
                    <a:pt x="6963" y="2275"/>
                  </a:cubicBezTo>
                  <a:close/>
                  <a:moveTo>
                    <a:pt x="8031" y="2275"/>
                  </a:moveTo>
                  <a:cubicBezTo>
                    <a:pt x="8186" y="2275"/>
                    <a:pt x="8307" y="2395"/>
                    <a:pt x="8307" y="2533"/>
                  </a:cubicBezTo>
                  <a:cubicBezTo>
                    <a:pt x="8307" y="2551"/>
                    <a:pt x="8307" y="2568"/>
                    <a:pt x="8307" y="2585"/>
                  </a:cubicBezTo>
                  <a:cubicBezTo>
                    <a:pt x="8307" y="2688"/>
                    <a:pt x="8273" y="2740"/>
                    <a:pt x="8221" y="2843"/>
                  </a:cubicBezTo>
                  <a:cubicBezTo>
                    <a:pt x="8186" y="2912"/>
                    <a:pt x="8135" y="3016"/>
                    <a:pt x="8083" y="3119"/>
                  </a:cubicBezTo>
                  <a:lnTo>
                    <a:pt x="7600" y="3119"/>
                  </a:lnTo>
                  <a:cubicBezTo>
                    <a:pt x="7618" y="3102"/>
                    <a:pt x="7618" y="3102"/>
                    <a:pt x="7618" y="3102"/>
                  </a:cubicBezTo>
                  <a:cubicBezTo>
                    <a:pt x="7704" y="2947"/>
                    <a:pt x="7773" y="2809"/>
                    <a:pt x="7773" y="2533"/>
                  </a:cubicBezTo>
                  <a:cubicBezTo>
                    <a:pt x="7773" y="2395"/>
                    <a:pt x="7893" y="2275"/>
                    <a:pt x="8031" y="2275"/>
                  </a:cubicBezTo>
                  <a:close/>
                  <a:moveTo>
                    <a:pt x="9117" y="2275"/>
                  </a:moveTo>
                  <a:cubicBezTo>
                    <a:pt x="9272" y="2275"/>
                    <a:pt x="9393" y="2395"/>
                    <a:pt x="9393" y="2533"/>
                  </a:cubicBezTo>
                  <a:cubicBezTo>
                    <a:pt x="9393" y="2792"/>
                    <a:pt x="9341" y="2964"/>
                    <a:pt x="9289" y="3119"/>
                  </a:cubicBezTo>
                  <a:lnTo>
                    <a:pt x="8686" y="3119"/>
                  </a:lnTo>
                  <a:cubicBezTo>
                    <a:pt x="8686" y="3102"/>
                    <a:pt x="8686" y="3102"/>
                    <a:pt x="8703" y="3102"/>
                  </a:cubicBezTo>
                  <a:cubicBezTo>
                    <a:pt x="8772" y="2947"/>
                    <a:pt x="8841" y="2809"/>
                    <a:pt x="8841" y="2533"/>
                  </a:cubicBezTo>
                  <a:cubicBezTo>
                    <a:pt x="8841" y="2395"/>
                    <a:pt x="8962" y="2275"/>
                    <a:pt x="9117" y="2275"/>
                  </a:cubicBezTo>
                  <a:close/>
                  <a:moveTo>
                    <a:pt x="16768" y="2740"/>
                  </a:moveTo>
                  <a:lnTo>
                    <a:pt x="16768" y="3119"/>
                  </a:lnTo>
                  <a:lnTo>
                    <a:pt x="15769" y="3119"/>
                  </a:lnTo>
                  <a:cubicBezTo>
                    <a:pt x="15614" y="3119"/>
                    <a:pt x="15493" y="3240"/>
                    <a:pt x="15493" y="3378"/>
                  </a:cubicBezTo>
                  <a:cubicBezTo>
                    <a:pt x="15493" y="3533"/>
                    <a:pt x="15614" y="3653"/>
                    <a:pt x="15769" y="3653"/>
                  </a:cubicBezTo>
                  <a:lnTo>
                    <a:pt x="16768" y="3653"/>
                  </a:lnTo>
                  <a:lnTo>
                    <a:pt x="16768" y="4032"/>
                  </a:lnTo>
                  <a:lnTo>
                    <a:pt x="4378" y="4032"/>
                  </a:lnTo>
                  <a:lnTo>
                    <a:pt x="4378" y="3653"/>
                  </a:lnTo>
                  <a:lnTo>
                    <a:pt x="14476" y="3653"/>
                  </a:lnTo>
                  <a:cubicBezTo>
                    <a:pt x="14614" y="3653"/>
                    <a:pt x="14735" y="3533"/>
                    <a:pt x="14735" y="3378"/>
                  </a:cubicBezTo>
                  <a:cubicBezTo>
                    <a:pt x="14735" y="3240"/>
                    <a:pt x="14614" y="3119"/>
                    <a:pt x="14476" y="3119"/>
                  </a:cubicBezTo>
                  <a:lnTo>
                    <a:pt x="9858" y="3119"/>
                  </a:lnTo>
                  <a:cubicBezTo>
                    <a:pt x="9875" y="2999"/>
                    <a:pt x="9910" y="2878"/>
                    <a:pt x="9910" y="2740"/>
                  </a:cubicBezTo>
                  <a:close/>
                  <a:moveTo>
                    <a:pt x="1311" y="4222"/>
                  </a:moveTo>
                  <a:cubicBezTo>
                    <a:pt x="1207" y="4532"/>
                    <a:pt x="1138" y="4860"/>
                    <a:pt x="1087" y="5187"/>
                  </a:cubicBezTo>
                  <a:lnTo>
                    <a:pt x="1018" y="5187"/>
                  </a:lnTo>
                  <a:cubicBezTo>
                    <a:pt x="742" y="5187"/>
                    <a:pt x="535" y="4963"/>
                    <a:pt x="535" y="4705"/>
                  </a:cubicBezTo>
                  <a:cubicBezTo>
                    <a:pt x="535" y="4446"/>
                    <a:pt x="742" y="4222"/>
                    <a:pt x="1018" y="4222"/>
                  </a:cubicBezTo>
                  <a:close/>
                  <a:moveTo>
                    <a:pt x="5894" y="4567"/>
                  </a:moveTo>
                  <a:cubicBezTo>
                    <a:pt x="5946" y="4739"/>
                    <a:pt x="6015" y="4860"/>
                    <a:pt x="6067" y="4963"/>
                  </a:cubicBezTo>
                  <a:cubicBezTo>
                    <a:pt x="6136" y="5101"/>
                    <a:pt x="6153" y="5135"/>
                    <a:pt x="6153" y="5273"/>
                  </a:cubicBezTo>
                  <a:cubicBezTo>
                    <a:pt x="6153" y="5411"/>
                    <a:pt x="6136" y="5446"/>
                    <a:pt x="6067" y="5583"/>
                  </a:cubicBezTo>
                  <a:cubicBezTo>
                    <a:pt x="5946" y="5790"/>
                    <a:pt x="5791" y="6100"/>
                    <a:pt x="5791" y="6635"/>
                  </a:cubicBezTo>
                  <a:cubicBezTo>
                    <a:pt x="5791" y="7186"/>
                    <a:pt x="5946" y="7496"/>
                    <a:pt x="6067" y="7703"/>
                  </a:cubicBezTo>
                  <a:cubicBezTo>
                    <a:pt x="6118" y="7824"/>
                    <a:pt x="6136" y="7858"/>
                    <a:pt x="6153" y="7961"/>
                  </a:cubicBezTo>
                  <a:lnTo>
                    <a:pt x="5601" y="7961"/>
                  </a:lnTo>
                  <a:cubicBezTo>
                    <a:pt x="5601" y="7720"/>
                    <a:pt x="5533" y="7600"/>
                    <a:pt x="5464" y="7445"/>
                  </a:cubicBezTo>
                  <a:cubicBezTo>
                    <a:pt x="5360" y="7272"/>
                    <a:pt x="5240" y="7048"/>
                    <a:pt x="5240" y="6635"/>
                  </a:cubicBezTo>
                  <a:cubicBezTo>
                    <a:pt x="5240" y="6238"/>
                    <a:pt x="5360" y="6014"/>
                    <a:pt x="5464" y="5825"/>
                  </a:cubicBezTo>
                  <a:cubicBezTo>
                    <a:pt x="5550" y="5670"/>
                    <a:pt x="5601" y="5549"/>
                    <a:pt x="5601" y="5273"/>
                  </a:cubicBezTo>
                  <a:cubicBezTo>
                    <a:pt x="5601" y="4998"/>
                    <a:pt x="5550" y="4877"/>
                    <a:pt x="5464" y="4722"/>
                  </a:cubicBezTo>
                  <a:cubicBezTo>
                    <a:pt x="5429" y="4670"/>
                    <a:pt x="5412" y="4618"/>
                    <a:pt x="5377" y="4567"/>
                  </a:cubicBezTo>
                  <a:close/>
                  <a:moveTo>
                    <a:pt x="6963" y="4567"/>
                  </a:moveTo>
                  <a:cubicBezTo>
                    <a:pt x="7015" y="4739"/>
                    <a:pt x="7083" y="4860"/>
                    <a:pt x="7135" y="4963"/>
                  </a:cubicBezTo>
                  <a:cubicBezTo>
                    <a:pt x="7204" y="5101"/>
                    <a:pt x="7221" y="5135"/>
                    <a:pt x="7221" y="5273"/>
                  </a:cubicBezTo>
                  <a:cubicBezTo>
                    <a:pt x="7221" y="5411"/>
                    <a:pt x="7204" y="5446"/>
                    <a:pt x="7135" y="5583"/>
                  </a:cubicBezTo>
                  <a:cubicBezTo>
                    <a:pt x="7032" y="5790"/>
                    <a:pt x="6859" y="6100"/>
                    <a:pt x="6859" y="6635"/>
                  </a:cubicBezTo>
                  <a:cubicBezTo>
                    <a:pt x="6859" y="7186"/>
                    <a:pt x="7032" y="7496"/>
                    <a:pt x="7135" y="7703"/>
                  </a:cubicBezTo>
                  <a:cubicBezTo>
                    <a:pt x="7204" y="7824"/>
                    <a:pt x="7221" y="7858"/>
                    <a:pt x="7221" y="7961"/>
                  </a:cubicBezTo>
                  <a:lnTo>
                    <a:pt x="6687" y="7961"/>
                  </a:lnTo>
                  <a:cubicBezTo>
                    <a:pt x="6670" y="7720"/>
                    <a:pt x="6618" y="7600"/>
                    <a:pt x="6532" y="7445"/>
                  </a:cubicBezTo>
                  <a:cubicBezTo>
                    <a:pt x="6446" y="7272"/>
                    <a:pt x="6325" y="7048"/>
                    <a:pt x="6325" y="6635"/>
                  </a:cubicBezTo>
                  <a:cubicBezTo>
                    <a:pt x="6325" y="6238"/>
                    <a:pt x="6446" y="6014"/>
                    <a:pt x="6532" y="5825"/>
                  </a:cubicBezTo>
                  <a:cubicBezTo>
                    <a:pt x="6618" y="5670"/>
                    <a:pt x="6687" y="5549"/>
                    <a:pt x="6687" y="5273"/>
                  </a:cubicBezTo>
                  <a:cubicBezTo>
                    <a:pt x="6687" y="4998"/>
                    <a:pt x="6618" y="4877"/>
                    <a:pt x="6532" y="4722"/>
                  </a:cubicBezTo>
                  <a:cubicBezTo>
                    <a:pt x="6515" y="4670"/>
                    <a:pt x="6498" y="4618"/>
                    <a:pt x="6463" y="4567"/>
                  </a:cubicBezTo>
                  <a:close/>
                  <a:moveTo>
                    <a:pt x="8049" y="4567"/>
                  </a:moveTo>
                  <a:cubicBezTo>
                    <a:pt x="8100" y="4739"/>
                    <a:pt x="8169" y="4860"/>
                    <a:pt x="8221" y="4963"/>
                  </a:cubicBezTo>
                  <a:cubicBezTo>
                    <a:pt x="8290" y="5101"/>
                    <a:pt x="8307" y="5135"/>
                    <a:pt x="8307" y="5273"/>
                  </a:cubicBezTo>
                  <a:cubicBezTo>
                    <a:pt x="8307" y="5411"/>
                    <a:pt x="8290" y="5446"/>
                    <a:pt x="8221" y="5583"/>
                  </a:cubicBezTo>
                  <a:cubicBezTo>
                    <a:pt x="8117" y="5790"/>
                    <a:pt x="7945" y="6100"/>
                    <a:pt x="7945" y="6635"/>
                  </a:cubicBezTo>
                  <a:cubicBezTo>
                    <a:pt x="7945" y="7186"/>
                    <a:pt x="8117" y="7496"/>
                    <a:pt x="8221" y="7703"/>
                  </a:cubicBezTo>
                  <a:cubicBezTo>
                    <a:pt x="8290" y="7824"/>
                    <a:pt x="8307" y="7858"/>
                    <a:pt x="8307" y="7961"/>
                  </a:cubicBezTo>
                  <a:lnTo>
                    <a:pt x="7773" y="7961"/>
                  </a:lnTo>
                  <a:cubicBezTo>
                    <a:pt x="7756" y="7720"/>
                    <a:pt x="7687" y="7600"/>
                    <a:pt x="7618" y="7445"/>
                  </a:cubicBezTo>
                  <a:cubicBezTo>
                    <a:pt x="7514" y="7272"/>
                    <a:pt x="7411" y="7048"/>
                    <a:pt x="7411" y="6635"/>
                  </a:cubicBezTo>
                  <a:cubicBezTo>
                    <a:pt x="7411" y="6238"/>
                    <a:pt x="7514" y="6014"/>
                    <a:pt x="7618" y="5825"/>
                  </a:cubicBezTo>
                  <a:cubicBezTo>
                    <a:pt x="7704" y="5670"/>
                    <a:pt x="7773" y="5549"/>
                    <a:pt x="7773" y="5273"/>
                  </a:cubicBezTo>
                  <a:cubicBezTo>
                    <a:pt x="7773" y="4998"/>
                    <a:pt x="7704" y="4877"/>
                    <a:pt x="7618" y="4722"/>
                  </a:cubicBezTo>
                  <a:cubicBezTo>
                    <a:pt x="7600" y="4670"/>
                    <a:pt x="7566" y="4618"/>
                    <a:pt x="7549" y="4567"/>
                  </a:cubicBezTo>
                  <a:close/>
                  <a:moveTo>
                    <a:pt x="9238" y="4567"/>
                  </a:moveTo>
                  <a:cubicBezTo>
                    <a:pt x="9306" y="4739"/>
                    <a:pt x="9393" y="4946"/>
                    <a:pt x="9393" y="5273"/>
                  </a:cubicBezTo>
                  <a:cubicBezTo>
                    <a:pt x="9393" y="5687"/>
                    <a:pt x="9272" y="5911"/>
                    <a:pt x="9169" y="6083"/>
                  </a:cubicBezTo>
                  <a:cubicBezTo>
                    <a:pt x="9100" y="6238"/>
                    <a:pt x="9031" y="6359"/>
                    <a:pt x="9031" y="6635"/>
                  </a:cubicBezTo>
                  <a:cubicBezTo>
                    <a:pt x="9031" y="6910"/>
                    <a:pt x="9100" y="7048"/>
                    <a:pt x="9169" y="7203"/>
                  </a:cubicBezTo>
                  <a:cubicBezTo>
                    <a:pt x="9272" y="7376"/>
                    <a:pt x="9375" y="7582"/>
                    <a:pt x="9393" y="7961"/>
                  </a:cubicBezTo>
                  <a:lnTo>
                    <a:pt x="8841" y="7961"/>
                  </a:lnTo>
                  <a:cubicBezTo>
                    <a:pt x="8841" y="7720"/>
                    <a:pt x="8772" y="7600"/>
                    <a:pt x="8703" y="7445"/>
                  </a:cubicBezTo>
                  <a:cubicBezTo>
                    <a:pt x="8600" y="7272"/>
                    <a:pt x="8479" y="7048"/>
                    <a:pt x="8479" y="6635"/>
                  </a:cubicBezTo>
                  <a:cubicBezTo>
                    <a:pt x="8479" y="6238"/>
                    <a:pt x="8600" y="6014"/>
                    <a:pt x="8703" y="5825"/>
                  </a:cubicBezTo>
                  <a:cubicBezTo>
                    <a:pt x="8772" y="5670"/>
                    <a:pt x="8841" y="5549"/>
                    <a:pt x="8841" y="5273"/>
                  </a:cubicBezTo>
                  <a:cubicBezTo>
                    <a:pt x="8841" y="4998"/>
                    <a:pt x="8772" y="4877"/>
                    <a:pt x="8703" y="4722"/>
                  </a:cubicBezTo>
                  <a:cubicBezTo>
                    <a:pt x="8669" y="4670"/>
                    <a:pt x="8652" y="4618"/>
                    <a:pt x="8617" y="4567"/>
                  </a:cubicBezTo>
                  <a:close/>
                  <a:moveTo>
                    <a:pt x="12408" y="4567"/>
                  </a:moveTo>
                  <a:cubicBezTo>
                    <a:pt x="12529" y="5049"/>
                    <a:pt x="12615" y="5549"/>
                    <a:pt x="12615" y="6066"/>
                  </a:cubicBezTo>
                  <a:cubicBezTo>
                    <a:pt x="12615" y="6738"/>
                    <a:pt x="12495" y="7376"/>
                    <a:pt x="12270" y="7961"/>
                  </a:cubicBezTo>
                  <a:lnTo>
                    <a:pt x="9927" y="7961"/>
                  </a:lnTo>
                  <a:cubicBezTo>
                    <a:pt x="9910" y="7445"/>
                    <a:pt x="9755" y="7152"/>
                    <a:pt x="9651" y="6945"/>
                  </a:cubicBezTo>
                  <a:cubicBezTo>
                    <a:pt x="9582" y="6807"/>
                    <a:pt x="9565" y="6790"/>
                    <a:pt x="9565" y="6635"/>
                  </a:cubicBezTo>
                  <a:cubicBezTo>
                    <a:pt x="9565" y="6497"/>
                    <a:pt x="9582" y="6462"/>
                    <a:pt x="9651" y="6342"/>
                  </a:cubicBezTo>
                  <a:cubicBezTo>
                    <a:pt x="9755" y="6135"/>
                    <a:pt x="9927" y="5807"/>
                    <a:pt x="9927" y="5273"/>
                  </a:cubicBezTo>
                  <a:cubicBezTo>
                    <a:pt x="9927" y="4980"/>
                    <a:pt x="9875" y="4756"/>
                    <a:pt x="9806" y="4567"/>
                  </a:cubicBezTo>
                  <a:close/>
                  <a:moveTo>
                    <a:pt x="7083" y="552"/>
                  </a:moveTo>
                  <a:cubicBezTo>
                    <a:pt x="8617" y="552"/>
                    <a:pt x="10013" y="1172"/>
                    <a:pt x="11013" y="2206"/>
                  </a:cubicBezTo>
                  <a:lnTo>
                    <a:pt x="9841" y="2206"/>
                  </a:lnTo>
                  <a:cubicBezTo>
                    <a:pt x="9720" y="1930"/>
                    <a:pt x="9444" y="1723"/>
                    <a:pt x="9117" y="1723"/>
                  </a:cubicBezTo>
                  <a:cubicBezTo>
                    <a:pt x="8910" y="1723"/>
                    <a:pt x="8721" y="1810"/>
                    <a:pt x="8583" y="1930"/>
                  </a:cubicBezTo>
                  <a:cubicBezTo>
                    <a:pt x="8428" y="1810"/>
                    <a:pt x="8238" y="1723"/>
                    <a:pt x="8031" y="1723"/>
                  </a:cubicBezTo>
                  <a:cubicBezTo>
                    <a:pt x="7824" y="1723"/>
                    <a:pt x="7635" y="1810"/>
                    <a:pt x="7497" y="1930"/>
                  </a:cubicBezTo>
                  <a:cubicBezTo>
                    <a:pt x="7359" y="1810"/>
                    <a:pt x="7170" y="1723"/>
                    <a:pt x="6963" y="1723"/>
                  </a:cubicBezTo>
                  <a:cubicBezTo>
                    <a:pt x="6756" y="1723"/>
                    <a:pt x="6567" y="1810"/>
                    <a:pt x="6411" y="1930"/>
                  </a:cubicBezTo>
                  <a:cubicBezTo>
                    <a:pt x="6274" y="1810"/>
                    <a:pt x="6084" y="1723"/>
                    <a:pt x="5877" y="1723"/>
                  </a:cubicBezTo>
                  <a:cubicBezTo>
                    <a:pt x="5550" y="1723"/>
                    <a:pt x="5274" y="1930"/>
                    <a:pt x="5136" y="2206"/>
                  </a:cubicBezTo>
                  <a:lnTo>
                    <a:pt x="4292" y="2206"/>
                  </a:lnTo>
                  <a:cubicBezTo>
                    <a:pt x="4033" y="2206"/>
                    <a:pt x="3844" y="2395"/>
                    <a:pt x="3844" y="2654"/>
                  </a:cubicBezTo>
                  <a:lnTo>
                    <a:pt x="3844" y="4119"/>
                  </a:lnTo>
                  <a:cubicBezTo>
                    <a:pt x="3844" y="4377"/>
                    <a:pt x="4033" y="4567"/>
                    <a:pt x="4292" y="4567"/>
                  </a:cubicBezTo>
                  <a:lnTo>
                    <a:pt x="4809" y="4567"/>
                  </a:lnTo>
                  <a:cubicBezTo>
                    <a:pt x="4860" y="4739"/>
                    <a:pt x="4929" y="4860"/>
                    <a:pt x="4981" y="4963"/>
                  </a:cubicBezTo>
                  <a:cubicBezTo>
                    <a:pt x="5050" y="5101"/>
                    <a:pt x="5067" y="5135"/>
                    <a:pt x="5067" y="5273"/>
                  </a:cubicBezTo>
                  <a:cubicBezTo>
                    <a:pt x="5067" y="5411"/>
                    <a:pt x="5050" y="5446"/>
                    <a:pt x="4981" y="5583"/>
                  </a:cubicBezTo>
                  <a:cubicBezTo>
                    <a:pt x="4878" y="5790"/>
                    <a:pt x="4705" y="6100"/>
                    <a:pt x="4705" y="6635"/>
                  </a:cubicBezTo>
                  <a:cubicBezTo>
                    <a:pt x="4705" y="7186"/>
                    <a:pt x="4878" y="7496"/>
                    <a:pt x="4981" y="7703"/>
                  </a:cubicBezTo>
                  <a:cubicBezTo>
                    <a:pt x="5050" y="7824"/>
                    <a:pt x="5067" y="7858"/>
                    <a:pt x="5067" y="7961"/>
                  </a:cubicBezTo>
                  <a:lnTo>
                    <a:pt x="4705" y="7961"/>
                  </a:lnTo>
                  <a:cubicBezTo>
                    <a:pt x="4550" y="7961"/>
                    <a:pt x="4430" y="8082"/>
                    <a:pt x="4430" y="8237"/>
                  </a:cubicBezTo>
                  <a:cubicBezTo>
                    <a:pt x="4430" y="8375"/>
                    <a:pt x="4550" y="8496"/>
                    <a:pt x="4705" y="8496"/>
                  </a:cubicBezTo>
                  <a:lnTo>
                    <a:pt x="13270" y="8496"/>
                  </a:lnTo>
                  <a:cubicBezTo>
                    <a:pt x="13322" y="8496"/>
                    <a:pt x="13356" y="8547"/>
                    <a:pt x="13356" y="8582"/>
                  </a:cubicBezTo>
                  <a:lnTo>
                    <a:pt x="13356" y="9013"/>
                  </a:lnTo>
                  <a:cubicBezTo>
                    <a:pt x="13356" y="9047"/>
                    <a:pt x="13322" y="9099"/>
                    <a:pt x="13270" y="9099"/>
                  </a:cubicBezTo>
                  <a:lnTo>
                    <a:pt x="914" y="9099"/>
                  </a:lnTo>
                  <a:cubicBezTo>
                    <a:pt x="863" y="9099"/>
                    <a:pt x="811" y="9047"/>
                    <a:pt x="811" y="9013"/>
                  </a:cubicBezTo>
                  <a:lnTo>
                    <a:pt x="811" y="8582"/>
                  </a:lnTo>
                  <a:cubicBezTo>
                    <a:pt x="811" y="8547"/>
                    <a:pt x="863" y="8496"/>
                    <a:pt x="914" y="8496"/>
                  </a:cubicBezTo>
                  <a:lnTo>
                    <a:pt x="3413" y="8496"/>
                  </a:lnTo>
                  <a:cubicBezTo>
                    <a:pt x="3568" y="8496"/>
                    <a:pt x="3689" y="8375"/>
                    <a:pt x="3689" y="8237"/>
                  </a:cubicBezTo>
                  <a:cubicBezTo>
                    <a:pt x="3689" y="8082"/>
                    <a:pt x="3568" y="7961"/>
                    <a:pt x="3413" y="7961"/>
                  </a:cubicBezTo>
                  <a:lnTo>
                    <a:pt x="1896" y="7961"/>
                  </a:lnTo>
                  <a:cubicBezTo>
                    <a:pt x="1672" y="7376"/>
                    <a:pt x="1569" y="6738"/>
                    <a:pt x="1569" y="6066"/>
                  </a:cubicBezTo>
                  <a:cubicBezTo>
                    <a:pt x="1569" y="5945"/>
                    <a:pt x="1569" y="5842"/>
                    <a:pt x="1569" y="5721"/>
                  </a:cubicBezTo>
                  <a:lnTo>
                    <a:pt x="2965" y="5721"/>
                  </a:lnTo>
                  <a:cubicBezTo>
                    <a:pt x="3223" y="5721"/>
                    <a:pt x="3413" y="5911"/>
                    <a:pt x="3413" y="6169"/>
                  </a:cubicBezTo>
                  <a:lnTo>
                    <a:pt x="3413" y="6652"/>
                  </a:lnTo>
                  <a:cubicBezTo>
                    <a:pt x="3413" y="6807"/>
                    <a:pt x="3534" y="6928"/>
                    <a:pt x="3689" y="6928"/>
                  </a:cubicBezTo>
                  <a:cubicBezTo>
                    <a:pt x="3844" y="6928"/>
                    <a:pt x="3964" y="6807"/>
                    <a:pt x="3964" y="6652"/>
                  </a:cubicBezTo>
                  <a:lnTo>
                    <a:pt x="3964" y="6169"/>
                  </a:lnTo>
                  <a:cubicBezTo>
                    <a:pt x="3964" y="5618"/>
                    <a:pt x="3516" y="5187"/>
                    <a:pt x="2965" y="5187"/>
                  </a:cubicBezTo>
                  <a:lnTo>
                    <a:pt x="1638" y="5187"/>
                  </a:lnTo>
                  <a:cubicBezTo>
                    <a:pt x="1690" y="4842"/>
                    <a:pt x="1776" y="4532"/>
                    <a:pt x="1879" y="4222"/>
                  </a:cubicBezTo>
                  <a:lnTo>
                    <a:pt x="2586" y="4222"/>
                  </a:lnTo>
                  <a:cubicBezTo>
                    <a:pt x="2741" y="4222"/>
                    <a:pt x="2862" y="4101"/>
                    <a:pt x="2862" y="3964"/>
                  </a:cubicBezTo>
                  <a:cubicBezTo>
                    <a:pt x="2862" y="3808"/>
                    <a:pt x="2741" y="3688"/>
                    <a:pt x="2586" y="3688"/>
                  </a:cubicBezTo>
                  <a:lnTo>
                    <a:pt x="2103" y="3688"/>
                  </a:lnTo>
                  <a:cubicBezTo>
                    <a:pt x="2999" y="1827"/>
                    <a:pt x="4895" y="552"/>
                    <a:pt x="7083" y="552"/>
                  </a:cubicBezTo>
                  <a:close/>
                  <a:moveTo>
                    <a:pt x="12357" y="11150"/>
                  </a:moveTo>
                  <a:lnTo>
                    <a:pt x="11702" y="14717"/>
                  </a:lnTo>
                  <a:lnTo>
                    <a:pt x="11185" y="14717"/>
                  </a:lnTo>
                  <a:lnTo>
                    <a:pt x="11805" y="11150"/>
                  </a:lnTo>
                  <a:close/>
                  <a:moveTo>
                    <a:pt x="12632" y="9633"/>
                  </a:moveTo>
                  <a:lnTo>
                    <a:pt x="12443" y="10615"/>
                  </a:lnTo>
                  <a:lnTo>
                    <a:pt x="11719" y="10615"/>
                  </a:lnTo>
                  <a:cubicBezTo>
                    <a:pt x="11512" y="10615"/>
                    <a:pt x="11323" y="10770"/>
                    <a:pt x="11288" y="10994"/>
                  </a:cubicBezTo>
                  <a:lnTo>
                    <a:pt x="10633" y="14717"/>
                  </a:lnTo>
                  <a:cubicBezTo>
                    <a:pt x="10599" y="14854"/>
                    <a:pt x="10651" y="14992"/>
                    <a:pt x="10737" y="15096"/>
                  </a:cubicBezTo>
                  <a:cubicBezTo>
                    <a:pt x="10806" y="15199"/>
                    <a:pt x="10944" y="15251"/>
                    <a:pt x="11064" y="15251"/>
                  </a:cubicBezTo>
                  <a:lnTo>
                    <a:pt x="11598" y="15251"/>
                  </a:lnTo>
                  <a:lnTo>
                    <a:pt x="11288" y="16940"/>
                  </a:lnTo>
                  <a:lnTo>
                    <a:pt x="2879" y="16940"/>
                  </a:lnTo>
                  <a:lnTo>
                    <a:pt x="1535" y="9633"/>
                  </a:lnTo>
                  <a:close/>
                  <a:moveTo>
                    <a:pt x="10978" y="17474"/>
                  </a:moveTo>
                  <a:lnTo>
                    <a:pt x="10978" y="17853"/>
                  </a:lnTo>
                  <a:lnTo>
                    <a:pt x="3189" y="17853"/>
                  </a:lnTo>
                  <a:lnTo>
                    <a:pt x="3189" y="17474"/>
                  </a:lnTo>
                  <a:close/>
                  <a:moveTo>
                    <a:pt x="7083" y="0"/>
                  </a:moveTo>
                  <a:cubicBezTo>
                    <a:pt x="4585" y="0"/>
                    <a:pt x="2448" y="1534"/>
                    <a:pt x="1517" y="3688"/>
                  </a:cubicBezTo>
                  <a:lnTo>
                    <a:pt x="1018" y="3688"/>
                  </a:lnTo>
                  <a:cubicBezTo>
                    <a:pt x="449" y="3688"/>
                    <a:pt x="1" y="4136"/>
                    <a:pt x="1" y="4705"/>
                  </a:cubicBezTo>
                  <a:cubicBezTo>
                    <a:pt x="1" y="5256"/>
                    <a:pt x="449" y="5721"/>
                    <a:pt x="1018" y="5721"/>
                  </a:cubicBezTo>
                  <a:lnTo>
                    <a:pt x="1035" y="5721"/>
                  </a:lnTo>
                  <a:cubicBezTo>
                    <a:pt x="1035" y="5842"/>
                    <a:pt x="1018" y="5945"/>
                    <a:pt x="1018" y="6066"/>
                  </a:cubicBezTo>
                  <a:cubicBezTo>
                    <a:pt x="1018" y="6738"/>
                    <a:pt x="1138" y="7358"/>
                    <a:pt x="1328" y="7961"/>
                  </a:cubicBezTo>
                  <a:lnTo>
                    <a:pt x="914" y="7961"/>
                  </a:lnTo>
                  <a:cubicBezTo>
                    <a:pt x="552" y="7961"/>
                    <a:pt x="277" y="8237"/>
                    <a:pt x="277" y="8582"/>
                  </a:cubicBezTo>
                  <a:lnTo>
                    <a:pt x="277" y="9013"/>
                  </a:lnTo>
                  <a:cubicBezTo>
                    <a:pt x="277" y="9357"/>
                    <a:pt x="552" y="9633"/>
                    <a:pt x="914" y="9633"/>
                  </a:cubicBezTo>
                  <a:lnTo>
                    <a:pt x="1000" y="9633"/>
                  </a:lnTo>
                  <a:lnTo>
                    <a:pt x="2362" y="17112"/>
                  </a:lnTo>
                  <a:cubicBezTo>
                    <a:pt x="2396" y="17267"/>
                    <a:pt x="2500" y="17405"/>
                    <a:pt x="2655" y="17457"/>
                  </a:cubicBezTo>
                  <a:lnTo>
                    <a:pt x="2655" y="17939"/>
                  </a:lnTo>
                  <a:cubicBezTo>
                    <a:pt x="2655" y="18198"/>
                    <a:pt x="2862" y="18387"/>
                    <a:pt x="3103" y="18387"/>
                  </a:cubicBezTo>
                  <a:lnTo>
                    <a:pt x="11064" y="18387"/>
                  </a:lnTo>
                  <a:cubicBezTo>
                    <a:pt x="11323" y="18387"/>
                    <a:pt x="11512" y="18198"/>
                    <a:pt x="11512" y="17939"/>
                  </a:cubicBezTo>
                  <a:lnTo>
                    <a:pt x="11512" y="17457"/>
                  </a:lnTo>
                  <a:cubicBezTo>
                    <a:pt x="11667" y="17405"/>
                    <a:pt x="11771" y="17267"/>
                    <a:pt x="11805" y="17112"/>
                  </a:cubicBezTo>
                  <a:lnTo>
                    <a:pt x="13184" y="9633"/>
                  </a:lnTo>
                  <a:lnTo>
                    <a:pt x="13270" y="9633"/>
                  </a:lnTo>
                  <a:cubicBezTo>
                    <a:pt x="13615" y="9633"/>
                    <a:pt x="13890" y="9357"/>
                    <a:pt x="13890" y="9013"/>
                  </a:cubicBezTo>
                  <a:lnTo>
                    <a:pt x="13890" y="8582"/>
                  </a:lnTo>
                  <a:cubicBezTo>
                    <a:pt x="13890" y="8237"/>
                    <a:pt x="13615" y="7961"/>
                    <a:pt x="13270" y="7961"/>
                  </a:cubicBezTo>
                  <a:lnTo>
                    <a:pt x="12839" y="7961"/>
                  </a:lnTo>
                  <a:cubicBezTo>
                    <a:pt x="13046" y="7358"/>
                    <a:pt x="13149" y="6738"/>
                    <a:pt x="13149" y="6066"/>
                  </a:cubicBezTo>
                  <a:cubicBezTo>
                    <a:pt x="13149" y="5549"/>
                    <a:pt x="13080" y="5049"/>
                    <a:pt x="12960" y="4567"/>
                  </a:cubicBezTo>
                  <a:lnTo>
                    <a:pt x="16872" y="4567"/>
                  </a:lnTo>
                  <a:cubicBezTo>
                    <a:pt x="17113" y="4567"/>
                    <a:pt x="17320" y="4377"/>
                    <a:pt x="17320" y="4119"/>
                  </a:cubicBezTo>
                  <a:lnTo>
                    <a:pt x="17320" y="2654"/>
                  </a:lnTo>
                  <a:cubicBezTo>
                    <a:pt x="17320" y="2395"/>
                    <a:pt x="17113" y="2206"/>
                    <a:pt x="16872" y="2206"/>
                  </a:cubicBezTo>
                  <a:lnTo>
                    <a:pt x="11754" y="2206"/>
                  </a:lnTo>
                  <a:cubicBezTo>
                    <a:pt x="10633" y="862"/>
                    <a:pt x="8962" y="0"/>
                    <a:pt x="7083" y="0"/>
                  </a:cubicBezTo>
                  <a:close/>
                </a:path>
              </a:pathLst>
            </a:custGeom>
            <a:solidFill>
              <a:srgbClr val="3C444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15"/>
            <p:cNvSpPr/>
            <p:nvPr/>
          </p:nvSpPr>
          <p:spPr>
            <a:xfrm>
              <a:off x="4843413" y="4108150"/>
              <a:ext cx="63775" cy="13800"/>
            </a:xfrm>
            <a:custGeom>
              <a:rect b="b" l="l" r="r" t="t"/>
              <a:pathLst>
                <a:path extrusionOk="0" h="552" w="2551">
                  <a:moveTo>
                    <a:pt x="276" y="0"/>
                  </a:moveTo>
                  <a:cubicBezTo>
                    <a:pt x="121" y="0"/>
                    <a:pt x="0" y="121"/>
                    <a:pt x="0" y="276"/>
                  </a:cubicBezTo>
                  <a:cubicBezTo>
                    <a:pt x="0" y="431"/>
                    <a:pt x="121" y="552"/>
                    <a:pt x="276" y="552"/>
                  </a:cubicBezTo>
                  <a:lnTo>
                    <a:pt x="2275" y="552"/>
                  </a:lnTo>
                  <a:cubicBezTo>
                    <a:pt x="2430" y="552"/>
                    <a:pt x="2551" y="431"/>
                    <a:pt x="2551" y="276"/>
                  </a:cubicBezTo>
                  <a:cubicBezTo>
                    <a:pt x="2551" y="121"/>
                    <a:pt x="2430" y="0"/>
                    <a:pt x="2275" y="0"/>
                  </a:cubicBezTo>
                  <a:close/>
                </a:path>
              </a:pathLst>
            </a:custGeom>
            <a:solidFill>
              <a:srgbClr val="3C444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15"/>
            <p:cNvSpPr/>
            <p:nvPr/>
          </p:nvSpPr>
          <p:spPr>
            <a:xfrm>
              <a:off x="4854188" y="4133575"/>
              <a:ext cx="42225" cy="13375"/>
            </a:xfrm>
            <a:custGeom>
              <a:rect b="b" l="l" r="r" t="t"/>
              <a:pathLst>
                <a:path extrusionOk="0" h="535" w="1689">
                  <a:moveTo>
                    <a:pt x="276" y="0"/>
                  </a:moveTo>
                  <a:cubicBezTo>
                    <a:pt x="121" y="0"/>
                    <a:pt x="0" y="121"/>
                    <a:pt x="0" y="259"/>
                  </a:cubicBezTo>
                  <a:cubicBezTo>
                    <a:pt x="0" y="414"/>
                    <a:pt x="121" y="534"/>
                    <a:pt x="276" y="534"/>
                  </a:cubicBezTo>
                  <a:lnTo>
                    <a:pt x="1413" y="534"/>
                  </a:lnTo>
                  <a:cubicBezTo>
                    <a:pt x="1568" y="534"/>
                    <a:pt x="1689" y="414"/>
                    <a:pt x="1689" y="259"/>
                  </a:cubicBezTo>
                  <a:cubicBezTo>
                    <a:pt x="1689" y="121"/>
                    <a:pt x="1568" y="0"/>
                    <a:pt x="1413" y="0"/>
                  </a:cubicBezTo>
                  <a:close/>
                </a:path>
              </a:pathLst>
            </a:custGeom>
            <a:solidFill>
              <a:srgbClr val="3C444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15"/>
            <p:cNvSpPr/>
            <p:nvPr/>
          </p:nvSpPr>
          <p:spPr>
            <a:xfrm>
              <a:off x="4702113" y="3816500"/>
              <a:ext cx="50850" cy="55150"/>
            </a:xfrm>
            <a:custGeom>
              <a:rect b="b" l="l" r="r" t="t"/>
              <a:pathLst>
                <a:path extrusionOk="0" h="2206" w="2034">
                  <a:moveTo>
                    <a:pt x="276" y="0"/>
                  </a:moveTo>
                  <a:cubicBezTo>
                    <a:pt x="121" y="0"/>
                    <a:pt x="0" y="121"/>
                    <a:pt x="0" y="276"/>
                  </a:cubicBezTo>
                  <a:cubicBezTo>
                    <a:pt x="0" y="414"/>
                    <a:pt x="121" y="534"/>
                    <a:pt x="276" y="534"/>
                  </a:cubicBezTo>
                  <a:lnTo>
                    <a:pt x="1258" y="534"/>
                  </a:lnTo>
                  <a:cubicBezTo>
                    <a:pt x="1396" y="534"/>
                    <a:pt x="1499" y="638"/>
                    <a:pt x="1499" y="776"/>
                  </a:cubicBezTo>
                  <a:cubicBezTo>
                    <a:pt x="1499" y="896"/>
                    <a:pt x="1396" y="1000"/>
                    <a:pt x="1258" y="1000"/>
                  </a:cubicBezTo>
                  <a:lnTo>
                    <a:pt x="775" y="1000"/>
                  </a:lnTo>
                  <a:cubicBezTo>
                    <a:pt x="431" y="1000"/>
                    <a:pt x="138" y="1275"/>
                    <a:pt x="138" y="1620"/>
                  </a:cubicBezTo>
                  <a:lnTo>
                    <a:pt x="138" y="1947"/>
                  </a:lnTo>
                  <a:cubicBezTo>
                    <a:pt x="138" y="2085"/>
                    <a:pt x="258" y="2206"/>
                    <a:pt x="414" y="2206"/>
                  </a:cubicBezTo>
                  <a:cubicBezTo>
                    <a:pt x="569" y="2206"/>
                    <a:pt x="689" y="2085"/>
                    <a:pt x="689" y="1947"/>
                  </a:cubicBezTo>
                  <a:lnTo>
                    <a:pt x="689" y="1620"/>
                  </a:lnTo>
                  <a:cubicBezTo>
                    <a:pt x="689" y="1568"/>
                    <a:pt x="724" y="1534"/>
                    <a:pt x="775" y="1534"/>
                  </a:cubicBezTo>
                  <a:lnTo>
                    <a:pt x="1258" y="1534"/>
                  </a:lnTo>
                  <a:cubicBezTo>
                    <a:pt x="1689" y="1534"/>
                    <a:pt x="2033" y="1189"/>
                    <a:pt x="2033" y="776"/>
                  </a:cubicBezTo>
                  <a:cubicBezTo>
                    <a:pt x="2033" y="345"/>
                    <a:pt x="1689" y="0"/>
                    <a:pt x="1258" y="0"/>
                  </a:cubicBezTo>
                  <a:close/>
                </a:path>
              </a:pathLst>
            </a:custGeom>
            <a:solidFill>
              <a:srgbClr val="3C444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 name="Google Shape;1291;p115"/>
          <p:cNvSpPr txBox="1"/>
          <p:nvPr>
            <p:ph idx="4294967295" type="subTitle"/>
          </p:nvPr>
        </p:nvSpPr>
        <p:spPr>
          <a:xfrm>
            <a:off x="2928138" y="3506425"/>
            <a:ext cx="1187100" cy="510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a:latin typeface="Anaheim"/>
                <a:ea typeface="Anaheim"/>
                <a:cs typeface="Anaheim"/>
                <a:sym typeface="Anaheim"/>
              </a:rPr>
              <a:t>Potluck item:</a:t>
            </a:r>
            <a:endParaRPr b="1">
              <a:latin typeface="Anaheim"/>
              <a:ea typeface="Anaheim"/>
              <a:cs typeface="Anaheim"/>
              <a:sym typeface="Anaheim"/>
            </a:endParaRPr>
          </a:p>
        </p:txBody>
      </p:sp>
      <p:sp>
        <p:nvSpPr>
          <p:cNvPr id="1292" name="Google Shape;1292;p115"/>
          <p:cNvSpPr txBox="1"/>
          <p:nvPr>
            <p:ph idx="4294967295" type="subTitle"/>
          </p:nvPr>
        </p:nvSpPr>
        <p:spPr>
          <a:xfrm>
            <a:off x="4868688" y="3493663"/>
            <a:ext cx="1187100" cy="510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a:latin typeface="Anaheim"/>
                <a:ea typeface="Anaheim"/>
                <a:cs typeface="Anaheim"/>
                <a:sym typeface="Anaheim"/>
              </a:rPr>
              <a:t>Potluck item:</a:t>
            </a:r>
            <a:endParaRPr b="1">
              <a:latin typeface="Anaheim"/>
              <a:ea typeface="Anaheim"/>
              <a:cs typeface="Anaheim"/>
              <a:sym typeface="Anaheim"/>
            </a:endParaRPr>
          </a:p>
        </p:txBody>
      </p:sp>
      <p:sp>
        <p:nvSpPr>
          <p:cNvPr id="1293" name="Google Shape;1293;p115"/>
          <p:cNvSpPr txBox="1"/>
          <p:nvPr>
            <p:ph idx="4294967295" type="subTitle"/>
          </p:nvPr>
        </p:nvSpPr>
        <p:spPr>
          <a:xfrm>
            <a:off x="6809238" y="3506413"/>
            <a:ext cx="1187100" cy="510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a:latin typeface="Anaheim"/>
                <a:ea typeface="Anaheim"/>
                <a:cs typeface="Anaheim"/>
                <a:sym typeface="Anaheim"/>
              </a:rPr>
              <a:t>Potluck item:</a:t>
            </a:r>
            <a:endParaRPr b="1">
              <a:latin typeface="Anaheim"/>
              <a:ea typeface="Anaheim"/>
              <a:cs typeface="Anaheim"/>
              <a:sym typeface="Anaheim"/>
            </a:endParaRPr>
          </a:p>
        </p:txBody>
      </p:sp>
      <p:sp>
        <p:nvSpPr>
          <p:cNvPr id="1294" name="Google Shape;1294;p115"/>
          <p:cNvSpPr/>
          <p:nvPr/>
        </p:nvSpPr>
        <p:spPr>
          <a:xfrm>
            <a:off x="7582463" y="3813838"/>
            <a:ext cx="459275" cy="287800"/>
          </a:xfrm>
          <a:custGeom>
            <a:rect b="b" l="l" r="r" t="t"/>
            <a:pathLst>
              <a:path extrusionOk="0" h="11512" w="18371">
                <a:moveTo>
                  <a:pt x="12598" y="707"/>
                </a:moveTo>
                <a:cubicBezTo>
                  <a:pt x="12925" y="1707"/>
                  <a:pt x="13080" y="2878"/>
                  <a:pt x="13029" y="4067"/>
                </a:cubicBezTo>
                <a:cubicBezTo>
                  <a:pt x="12684" y="4154"/>
                  <a:pt x="12391" y="4343"/>
                  <a:pt x="12150" y="4602"/>
                </a:cubicBezTo>
                <a:lnTo>
                  <a:pt x="11237" y="3034"/>
                </a:lnTo>
                <a:lnTo>
                  <a:pt x="12546" y="776"/>
                </a:lnTo>
                <a:cubicBezTo>
                  <a:pt x="12546" y="759"/>
                  <a:pt x="12563" y="724"/>
                  <a:pt x="12598" y="707"/>
                </a:cubicBezTo>
                <a:close/>
                <a:moveTo>
                  <a:pt x="15079" y="3051"/>
                </a:moveTo>
                <a:cubicBezTo>
                  <a:pt x="15114" y="3051"/>
                  <a:pt x="15148" y="3068"/>
                  <a:pt x="15200" y="3102"/>
                </a:cubicBezTo>
                <a:cubicBezTo>
                  <a:pt x="15441" y="3344"/>
                  <a:pt x="15579" y="3619"/>
                  <a:pt x="15596" y="3947"/>
                </a:cubicBezTo>
                <a:cubicBezTo>
                  <a:pt x="15631" y="4257"/>
                  <a:pt x="15838" y="4515"/>
                  <a:pt x="16148" y="4602"/>
                </a:cubicBezTo>
                <a:cubicBezTo>
                  <a:pt x="16544" y="4688"/>
                  <a:pt x="16854" y="4964"/>
                  <a:pt x="17009" y="5325"/>
                </a:cubicBezTo>
                <a:lnTo>
                  <a:pt x="12305" y="5325"/>
                </a:lnTo>
                <a:cubicBezTo>
                  <a:pt x="12512" y="4877"/>
                  <a:pt x="12960" y="4550"/>
                  <a:pt x="13477" y="4550"/>
                </a:cubicBezTo>
                <a:cubicBezTo>
                  <a:pt x="13735" y="4550"/>
                  <a:pt x="13994" y="4447"/>
                  <a:pt x="14166" y="4240"/>
                </a:cubicBezTo>
                <a:cubicBezTo>
                  <a:pt x="14494" y="3861"/>
                  <a:pt x="14752" y="3482"/>
                  <a:pt x="14907" y="3171"/>
                </a:cubicBezTo>
                <a:cubicBezTo>
                  <a:pt x="14924" y="3102"/>
                  <a:pt x="14976" y="3068"/>
                  <a:pt x="15045" y="3051"/>
                </a:cubicBezTo>
                <a:close/>
                <a:moveTo>
                  <a:pt x="8824" y="1241"/>
                </a:moveTo>
                <a:cubicBezTo>
                  <a:pt x="9220" y="2413"/>
                  <a:pt x="9358" y="3792"/>
                  <a:pt x="9238" y="5188"/>
                </a:cubicBezTo>
                <a:cubicBezTo>
                  <a:pt x="9203" y="5446"/>
                  <a:pt x="9169" y="5722"/>
                  <a:pt x="9134" y="5980"/>
                </a:cubicBezTo>
                <a:lnTo>
                  <a:pt x="7618" y="3344"/>
                </a:lnTo>
                <a:lnTo>
                  <a:pt x="8772" y="1327"/>
                </a:lnTo>
                <a:cubicBezTo>
                  <a:pt x="8790" y="1293"/>
                  <a:pt x="8807" y="1276"/>
                  <a:pt x="8824" y="1241"/>
                </a:cubicBezTo>
                <a:close/>
                <a:moveTo>
                  <a:pt x="17837" y="5860"/>
                </a:moveTo>
                <a:lnTo>
                  <a:pt x="17837" y="6359"/>
                </a:lnTo>
                <a:lnTo>
                  <a:pt x="11478" y="6359"/>
                </a:lnTo>
                <a:lnTo>
                  <a:pt x="11478" y="5860"/>
                </a:lnTo>
                <a:close/>
                <a:moveTo>
                  <a:pt x="3620" y="4050"/>
                </a:moveTo>
                <a:lnTo>
                  <a:pt x="1707" y="7376"/>
                </a:lnTo>
                <a:lnTo>
                  <a:pt x="897" y="7376"/>
                </a:lnTo>
                <a:cubicBezTo>
                  <a:pt x="897" y="7342"/>
                  <a:pt x="897" y="7307"/>
                  <a:pt x="897" y="7290"/>
                </a:cubicBezTo>
                <a:cubicBezTo>
                  <a:pt x="897" y="7031"/>
                  <a:pt x="1000" y="6773"/>
                  <a:pt x="1190" y="6601"/>
                </a:cubicBezTo>
                <a:cubicBezTo>
                  <a:pt x="1293" y="6514"/>
                  <a:pt x="1311" y="6342"/>
                  <a:pt x="1207" y="6239"/>
                </a:cubicBezTo>
                <a:cubicBezTo>
                  <a:pt x="1069" y="6066"/>
                  <a:pt x="1000" y="5860"/>
                  <a:pt x="1000" y="5653"/>
                </a:cubicBezTo>
                <a:cubicBezTo>
                  <a:pt x="1000" y="5136"/>
                  <a:pt x="1414" y="4740"/>
                  <a:pt x="1914" y="4740"/>
                </a:cubicBezTo>
                <a:cubicBezTo>
                  <a:pt x="2086" y="4740"/>
                  <a:pt x="2241" y="4774"/>
                  <a:pt x="2379" y="4860"/>
                </a:cubicBezTo>
                <a:cubicBezTo>
                  <a:pt x="2417" y="4889"/>
                  <a:pt x="2460" y="4901"/>
                  <a:pt x="2506" y="4901"/>
                </a:cubicBezTo>
                <a:cubicBezTo>
                  <a:pt x="2543" y="4901"/>
                  <a:pt x="2582" y="4893"/>
                  <a:pt x="2620" y="4877"/>
                </a:cubicBezTo>
                <a:cubicBezTo>
                  <a:pt x="2706" y="4860"/>
                  <a:pt x="2758" y="4791"/>
                  <a:pt x="2775" y="4705"/>
                </a:cubicBezTo>
                <a:cubicBezTo>
                  <a:pt x="2896" y="4326"/>
                  <a:pt x="3241" y="4050"/>
                  <a:pt x="3620" y="4050"/>
                </a:cubicBezTo>
                <a:close/>
                <a:moveTo>
                  <a:pt x="5963" y="1827"/>
                </a:moveTo>
                <a:lnTo>
                  <a:pt x="5963" y="1827"/>
                </a:lnTo>
                <a:cubicBezTo>
                  <a:pt x="6084" y="1862"/>
                  <a:pt x="6187" y="1948"/>
                  <a:pt x="6256" y="2068"/>
                </a:cubicBezTo>
                <a:lnTo>
                  <a:pt x="7962" y="5015"/>
                </a:lnTo>
                <a:cubicBezTo>
                  <a:pt x="7445" y="5153"/>
                  <a:pt x="6928" y="5325"/>
                  <a:pt x="6429" y="5515"/>
                </a:cubicBezTo>
                <a:cubicBezTo>
                  <a:pt x="6429" y="5291"/>
                  <a:pt x="6446" y="5050"/>
                  <a:pt x="6429" y="4826"/>
                </a:cubicBezTo>
                <a:cubicBezTo>
                  <a:pt x="6429" y="4671"/>
                  <a:pt x="6308" y="4550"/>
                  <a:pt x="6170" y="4550"/>
                </a:cubicBezTo>
                <a:cubicBezTo>
                  <a:pt x="6015" y="4550"/>
                  <a:pt x="5894" y="4671"/>
                  <a:pt x="5894" y="4826"/>
                </a:cubicBezTo>
                <a:cubicBezTo>
                  <a:pt x="5894" y="5136"/>
                  <a:pt x="5894" y="5446"/>
                  <a:pt x="5860" y="5756"/>
                </a:cubicBezTo>
                <a:cubicBezTo>
                  <a:pt x="5670" y="5842"/>
                  <a:pt x="5464" y="5929"/>
                  <a:pt x="5274" y="6032"/>
                </a:cubicBezTo>
                <a:cubicBezTo>
                  <a:pt x="4481" y="6411"/>
                  <a:pt x="3740" y="6876"/>
                  <a:pt x="3051" y="7376"/>
                </a:cubicBezTo>
                <a:lnTo>
                  <a:pt x="2327" y="7376"/>
                </a:lnTo>
                <a:lnTo>
                  <a:pt x="5395" y="2068"/>
                </a:lnTo>
                <a:cubicBezTo>
                  <a:pt x="5412" y="2034"/>
                  <a:pt x="5429" y="2017"/>
                  <a:pt x="5446" y="1982"/>
                </a:cubicBezTo>
                <a:cubicBezTo>
                  <a:pt x="5619" y="2482"/>
                  <a:pt x="5739" y="2999"/>
                  <a:pt x="5808" y="3568"/>
                </a:cubicBezTo>
                <a:cubicBezTo>
                  <a:pt x="5826" y="3706"/>
                  <a:pt x="5946" y="3792"/>
                  <a:pt x="6067" y="3792"/>
                </a:cubicBezTo>
                <a:lnTo>
                  <a:pt x="6119" y="3792"/>
                </a:lnTo>
                <a:cubicBezTo>
                  <a:pt x="6256" y="3774"/>
                  <a:pt x="6360" y="3637"/>
                  <a:pt x="6343" y="3499"/>
                </a:cubicBezTo>
                <a:cubicBezTo>
                  <a:pt x="6256" y="2913"/>
                  <a:pt x="6136" y="2344"/>
                  <a:pt x="5963" y="1827"/>
                </a:cubicBezTo>
                <a:close/>
                <a:moveTo>
                  <a:pt x="8238" y="5498"/>
                </a:moveTo>
                <a:lnTo>
                  <a:pt x="9324" y="7376"/>
                </a:lnTo>
                <a:lnTo>
                  <a:pt x="3999" y="7376"/>
                </a:lnTo>
                <a:cubicBezTo>
                  <a:pt x="4481" y="7049"/>
                  <a:pt x="4981" y="6773"/>
                  <a:pt x="5515" y="6514"/>
                </a:cubicBezTo>
                <a:cubicBezTo>
                  <a:pt x="6394" y="6066"/>
                  <a:pt x="7308" y="5722"/>
                  <a:pt x="8238" y="5498"/>
                </a:cubicBezTo>
                <a:close/>
                <a:moveTo>
                  <a:pt x="9341" y="1086"/>
                </a:moveTo>
                <a:lnTo>
                  <a:pt x="9341" y="1086"/>
                </a:lnTo>
                <a:cubicBezTo>
                  <a:pt x="9462" y="1121"/>
                  <a:pt x="9565" y="1207"/>
                  <a:pt x="9634" y="1327"/>
                </a:cubicBezTo>
                <a:lnTo>
                  <a:pt x="11822" y="5101"/>
                </a:lnTo>
                <a:cubicBezTo>
                  <a:pt x="11788" y="5170"/>
                  <a:pt x="11754" y="5239"/>
                  <a:pt x="11736" y="5325"/>
                </a:cubicBezTo>
                <a:lnTo>
                  <a:pt x="11392" y="5325"/>
                </a:lnTo>
                <a:cubicBezTo>
                  <a:pt x="11150" y="5325"/>
                  <a:pt x="10944" y="5515"/>
                  <a:pt x="10944" y="5773"/>
                </a:cubicBezTo>
                <a:lnTo>
                  <a:pt x="10944" y="6446"/>
                </a:lnTo>
                <a:cubicBezTo>
                  <a:pt x="10944" y="6704"/>
                  <a:pt x="11150" y="6894"/>
                  <a:pt x="11392" y="6894"/>
                </a:cubicBezTo>
                <a:lnTo>
                  <a:pt x="11512" y="6894"/>
                </a:lnTo>
                <a:lnTo>
                  <a:pt x="11650" y="7376"/>
                </a:lnTo>
                <a:lnTo>
                  <a:pt x="9944" y="7376"/>
                </a:lnTo>
                <a:lnTo>
                  <a:pt x="9548" y="6687"/>
                </a:lnTo>
                <a:cubicBezTo>
                  <a:pt x="9651" y="6222"/>
                  <a:pt x="9720" y="5722"/>
                  <a:pt x="9772" y="5222"/>
                </a:cubicBezTo>
                <a:cubicBezTo>
                  <a:pt x="9910" y="3774"/>
                  <a:pt x="9755" y="2310"/>
                  <a:pt x="9341" y="1086"/>
                </a:cubicBezTo>
                <a:close/>
                <a:moveTo>
                  <a:pt x="17234" y="6894"/>
                </a:moveTo>
                <a:lnTo>
                  <a:pt x="17113" y="7376"/>
                </a:lnTo>
                <a:lnTo>
                  <a:pt x="12202" y="7376"/>
                </a:lnTo>
                <a:lnTo>
                  <a:pt x="12081" y="6894"/>
                </a:lnTo>
                <a:close/>
                <a:moveTo>
                  <a:pt x="17837" y="7910"/>
                </a:moveTo>
                <a:lnTo>
                  <a:pt x="17837" y="8669"/>
                </a:lnTo>
                <a:lnTo>
                  <a:pt x="14993" y="8669"/>
                </a:lnTo>
                <a:cubicBezTo>
                  <a:pt x="14855" y="8669"/>
                  <a:pt x="14735" y="8789"/>
                  <a:pt x="14735" y="8944"/>
                </a:cubicBezTo>
                <a:cubicBezTo>
                  <a:pt x="14735" y="9099"/>
                  <a:pt x="14855" y="9220"/>
                  <a:pt x="14993" y="9220"/>
                </a:cubicBezTo>
                <a:lnTo>
                  <a:pt x="17027" y="9220"/>
                </a:lnTo>
                <a:lnTo>
                  <a:pt x="16493" y="10978"/>
                </a:lnTo>
                <a:lnTo>
                  <a:pt x="1879" y="10978"/>
                </a:lnTo>
                <a:lnTo>
                  <a:pt x="1345" y="9220"/>
                </a:lnTo>
                <a:lnTo>
                  <a:pt x="13701" y="9220"/>
                </a:lnTo>
                <a:cubicBezTo>
                  <a:pt x="13856" y="9220"/>
                  <a:pt x="13977" y="9099"/>
                  <a:pt x="13977" y="8944"/>
                </a:cubicBezTo>
                <a:cubicBezTo>
                  <a:pt x="13977" y="8789"/>
                  <a:pt x="13856" y="8669"/>
                  <a:pt x="13701" y="8669"/>
                </a:cubicBezTo>
                <a:lnTo>
                  <a:pt x="535" y="8669"/>
                </a:lnTo>
                <a:lnTo>
                  <a:pt x="535" y="7910"/>
                </a:lnTo>
                <a:close/>
                <a:moveTo>
                  <a:pt x="12960" y="1"/>
                </a:moveTo>
                <a:cubicBezTo>
                  <a:pt x="12598" y="1"/>
                  <a:pt x="12253" y="190"/>
                  <a:pt x="12081" y="518"/>
                </a:cubicBezTo>
                <a:lnTo>
                  <a:pt x="10926" y="2482"/>
                </a:lnTo>
                <a:lnTo>
                  <a:pt x="10099" y="1052"/>
                </a:lnTo>
                <a:cubicBezTo>
                  <a:pt x="9910" y="724"/>
                  <a:pt x="9582" y="535"/>
                  <a:pt x="9203" y="535"/>
                </a:cubicBezTo>
                <a:cubicBezTo>
                  <a:pt x="8841" y="535"/>
                  <a:pt x="8497" y="724"/>
                  <a:pt x="8307" y="1052"/>
                </a:cubicBezTo>
                <a:lnTo>
                  <a:pt x="7308" y="2809"/>
                </a:lnTo>
                <a:lnTo>
                  <a:pt x="6722" y="1793"/>
                </a:lnTo>
                <a:cubicBezTo>
                  <a:pt x="6532" y="1465"/>
                  <a:pt x="6187" y="1276"/>
                  <a:pt x="5826" y="1276"/>
                </a:cubicBezTo>
                <a:cubicBezTo>
                  <a:pt x="5446" y="1276"/>
                  <a:pt x="5119" y="1465"/>
                  <a:pt x="4929" y="1793"/>
                </a:cubicBezTo>
                <a:lnTo>
                  <a:pt x="3930" y="3533"/>
                </a:lnTo>
                <a:cubicBezTo>
                  <a:pt x="3844" y="3516"/>
                  <a:pt x="3740" y="3499"/>
                  <a:pt x="3654" y="3499"/>
                </a:cubicBezTo>
                <a:cubicBezTo>
                  <a:pt x="3120" y="3499"/>
                  <a:pt x="2620" y="3809"/>
                  <a:pt x="2379" y="4274"/>
                </a:cubicBezTo>
                <a:cubicBezTo>
                  <a:pt x="2224" y="4223"/>
                  <a:pt x="2069" y="4188"/>
                  <a:pt x="1914" y="4188"/>
                </a:cubicBezTo>
                <a:cubicBezTo>
                  <a:pt x="1104" y="4188"/>
                  <a:pt x="466" y="4843"/>
                  <a:pt x="466" y="5653"/>
                </a:cubicBezTo>
                <a:cubicBezTo>
                  <a:pt x="466" y="5911"/>
                  <a:pt x="535" y="6170"/>
                  <a:pt x="656" y="6394"/>
                </a:cubicBezTo>
                <a:cubicBezTo>
                  <a:pt x="466" y="6635"/>
                  <a:pt x="346" y="6963"/>
                  <a:pt x="346" y="7290"/>
                </a:cubicBezTo>
                <a:cubicBezTo>
                  <a:pt x="346" y="7324"/>
                  <a:pt x="346" y="7342"/>
                  <a:pt x="363" y="7376"/>
                </a:cubicBezTo>
                <a:cubicBezTo>
                  <a:pt x="156" y="7428"/>
                  <a:pt x="1" y="7600"/>
                  <a:pt x="1" y="7824"/>
                </a:cubicBezTo>
                <a:lnTo>
                  <a:pt x="1" y="8772"/>
                </a:lnTo>
                <a:cubicBezTo>
                  <a:pt x="1" y="9013"/>
                  <a:pt x="191" y="9220"/>
                  <a:pt x="449" y="9220"/>
                </a:cubicBezTo>
                <a:lnTo>
                  <a:pt x="776" y="9220"/>
                </a:lnTo>
                <a:lnTo>
                  <a:pt x="1380" y="11202"/>
                </a:lnTo>
                <a:cubicBezTo>
                  <a:pt x="1448" y="11391"/>
                  <a:pt x="1621" y="11512"/>
                  <a:pt x="1810" y="11512"/>
                </a:cubicBezTo>
                <a:lnTo>
                  <a:pt x="16561" y="11512"/>
                </a:lnTo>
                <a:cubicBezTo>
                  <a:pt x="16751" y="11512"/>
                  <a:pt x="16923" y="11391"/>
                  <a:pt x="16992" y="11202"/>
                </a:cubicBezTo>
                <a:lnTo>
                  <a:pt x="17595" y="9220"/>
                </a:lnTo>
                <a:lnTo>
                  <a:pt x="17923" y="9220"/>
                </a:lnTo>
                <a:cubicBezTo>
                  <a:pt x="18181" y="9220"/>
                  <a:pt x="18371" y="9013"/>
                  <a:pt x="18371" y="8772"/>
                </a:cubicBezTo>
                <a:lnTo>
                  <a:pt x="18371" y="7824"/>
                </a:lnTo>
                <a:cubicBezTo>
                  <a:pt x="18371" y="7566"/>
                  <a:pt x="18181" y="7376"/>
                  <a:pt x="17923" y="7376"/>
                </a:cubicBezTo>
                <a:lnTo>
                  <a:pt x="17682" y="7376"/>
                </a:lnTo>
                <a:lnTo>
                  <a:pt x="17802" y="6894"/>
                </a:lnTo>
                <a:lnTo>
                  <a:pt x="17923" y="6894"/>
                </a:lnTo>
                <a:cubicBezTo>
                  <a:pt x="18181" y="6894"/>
                  <a:pt x="18371" y="6704"/>
                  <a:pt x="18371" y="6446"/>
                </a:cubicBezTo>
                <a:lnTo>
                  <a:pt x="18371" y="5773"/>
                </a:lnTo>
                <a:cubicBezTo>
                  <a:pt x="18371" y="5515"/>
                  <a:pt x="18181" y="5325"/>
                  <a:pt x="17923" y="5325"/>
                </a:cubicBezTo>
                <a:lnTo>
                  <a:pt x="17578" y="5325"/>
                </a:lnTo>
                <a:cubicBezTo>
                  <a:pt x="17406" y="4705"/>
                  <a:pt x="16906" y="4223"/>
                  <a:pt x="16268" y="4067"/>
                </a:cubicBezTo>
                <a:cubicBezTo>
                  <a:pt x="16200" y="4050"/>
                  <a:pt x="16148" y="3981"/>
                  <a:pt x="16131" y="3895"/>
                </a:cubicBezTo>
                <a:cubicBezTo>
                  <a:pt x="16113" y="3464"/>
                  <a:pt x="15907" y="3051"/>
                  <a:pt x="15579" y="2723"/>
                </a:cubicBezTo>
                <a:cubicBezTo>
                  <a:pt x="15440" y="2584"/>
                  <a:pt x="15258" y="2514"/>
                  <a:pt x="15072" y="2514"/>
                </a:cubicBezTo>
                <a:cubicBezTo>
                  <a:pt x="15052" y="2514"/>
                  <a:pt x="15031" y="2515"/>
                  <a:pt x="15011" y="2517"/>
                </a:cubicBezTo>
                <a:lnTo>
                  <a:pt x="14718" y="2000"/>
                </a:lnTo>
                <a:cubicBezTo>
                  <a:pt x="14672" y="1908"/>
                  <a:pt x="14580" y="1862"/>
                  <a:pt x="14488" y="1862"/>
                </a:cubicBezTo>
                <a:cubicBezTo>
                  <a:pt x="14442" y="1862"/>
                  <a:pt x="14396" y="1873"/>
                  <a:pt x="14356" y="1896"/>
                </a:cubicBezTo>
                <a:cubicBezTo>
                  <a:pt x="14218" y="1965"/>
                  <a:pt x="14183" y="2137"/>
                  <a:pt x="14252" y="2258"/>
                </a:cubicBezTo>
                <a:lnTo>
                  <a:pt x="14528" y="2758"/>
                </a:lnTo>
                <a:cubicBezTo>
                  <a:pt x="14476" y="2809"/>
                  <a:pt x="14442" y="2861"/>
                  <a:pt x="14407" y="2930"/>
                </a:cubicBezTo>
                <a:cubicBezTo>
                  <a:pt x="14287" y="3206"/>
                  <a:pt x="14045" y="3550"/>
                  <a:pt x="13753" y="3895"/>
                </a:cubicBezTo>
                <a:cubicBezTo>
                  <a:pt x="13701" y="3947"/>
                  <a:pt x="13649" y="3981"/>
                  <a:pt x="13580" y="3999"/>
                </a:cubicBezTo>
                <a:cubicBezTo>
                  <a:pt x="13615" y="2775"/>
                  <a:pt x="13442" y="1586"/>
                  <a:pt x="13098" y="552"/>
                </a:cubicBezTo>
                <a:lnTo>
                  <a:pt x="13098" y="552"/>
                </a:lnTo>
                <a:cubicBezTo>
                  <a:pt x="13218" y="586"/>
                  <a:pt x="13322" y="673"/>
                  <a:pt x="13391" y="776"/>
                </a:cubicBezTo>
                <a:lnTo>
                  <a:pt x="13615" y="1155"/>
                </a:lnTo>
                <a:cubicBezTo>
                  <a:pt x="13660" y="1235"/>
                  <a:pt x="13743" y="1284"/>
                  <a:pt x="13833" y="1284"/>
                </a:cubicBezTo>
                <a:cubicBezTo>
                  <a:pt x="13880" y="1284"/>
                  <a:pt x="13929" y="1271"/>
                  <a:pt x="13977" y="1241"/>
                </a:cubicBezTo>
                <a:cubicBezTo>
                  <a:pt x="14097" y="1172"/>
                  <a:pt x="14149" y="1017"/>
                  <a:pt x="14080" y="879"/>
                </a:cubicBezTo>
                <a:lnTo>
                  <a:pt x="13856" y="518"/>
                </a:lnTo>
                <a:cubicBezTo>
                  <a:pt x="13666" y="190"/>
                  <a:pt x="13339" y="1"/>
                  <a:pt x="12960" y="1"/>
                </a:cubicBezTo>
                <a:close/>
              </a:path>
            </a:pathLst>
          </a:custGeom>
          <a:solidFill>
            <a:srgbClr val="3C4442"/>
          </a:solidFill>
          <a:ln cap="flat" cmpd="sng" w="9525">
            <a:solidFill>
              <a:srgbClr val="A3E2D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15"/>
          <p:cNvSpPr txBox="1"/>
          <p:nvPr>
            <p:ph idx="4294967295" type="subTitle"/>
          </p:nvPr>
        </p:nvSpPr>
        <p:spPr>
          <a:xfrm>
            <a:off x="1083113" y="3496075"/>
            <a:ext cx="1187100" cy="510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a:latin typeface="Anaheim"/>
                <a:ea typeface="Anaheim"/>
                <a:cs typeface="Anaheim"/>
                <a:sym typeface="Anaheim"/>
              </a:rPr>
              <a:t>Potluck item:</a:t>
            </a:r>
            <a:endParaRPr b="1">
              <a:latin typeface="Anaheim"/>
              <a:ea typeface="Anaheim"/>
              <a:cs typeface="Anaheim"/>
              <a:sym typeface="Anaheim"/>
            </a:endParaRPr>
          </a:p>
        </p:txBody>
      </p:sp>
      <p:grpSp>
        <p:nvGrpSpPr>
          <p:cNvPr id="1296" name="Google Shape;1296;p115"/>
          <p:cNvGrpSpPr/>
          <p:nvPr/>
        </p:nvGrpSpPr>
        <p:grpSpPr>
          <a:xfrm>
            <a:off x="1950688" y="3647075"/>
            <a:ext cx="459700" cy="445925"/>
            <a:chOff x="2629463" y="1917900"/>
            <a:chExt cx="459700" cy="445925"/>
          </a:xfrm>
        </p:grpSpPr>
        <p:sp>
          <p:nvSpPr>
            <p:cNvPr id="1297" name="Google Shape;1297;p115"/>
            <p:cNvSpPr/>
            <p:nvPr/>
          </p:nvSpPr>
          <p:spPr>
            <a:xfrm>
              <a:off x="2629463" y="1917900"/>
              <a:ext cx="459700" cy="445925"/>
            </a:xfrm>
            <a:custGeom>
              <a:rect b="b" l="l" r="r" t="t"/>
              <a:pathLst>
                <a:path extrusionOk="0" h="17837" w="18388">
                  <a:moveTo>
                    <a:pt x="12046" y="7307"/>
                  </a:moveTo>
                  <a:cubicBezTo>
                    <a:pt x="12029" y="7945"/>
                    <a:pt x="11736" y="8496"/>
                    <a:pt x="11270" y="8858"/>
                  </a:cubicBezTo>
                  <a:lnTo>
                    <a:pt x="8772" y="8858"/>
                  </a:lnTo>
                  <a:cubicBezTo>
                    <a:pt x="8324" y="8496"/>
                    <a:pt x="8013" y="7945"/>
                    <a:pt x="7996" y="7307"/>
                  </a:cubicBezTo>
                  <a:close/>
                  <a:moveTo>
                    <a:pt x="1689" y="10254"/>
                  </a:moveTo>
                  <a:lnTo>
                    <a:pt x="1689" y="11253"/>
                  </a:lnTo>
                  <a:lnTo>
                    <a:pt x="810" y="11253"/>
                  </a:lnTo>
                  <a:cubicBezTo>
                    <a:pt x="655" y="11253"/>
                    <a:pt x="534" y="11133"/>
                    <a:pt x="534" y="10978"/>
                  </a:cubicBezTo>
                  <a:lnTo>
                    <a:pt x="534" y="10254"/>
                  </a:lnTo>
                  <a:close/>
                  <a:moveTo>
                    <a:pt x="14924" y="10254"/>
                  </a:moveTo>
                  <a:lnTo>
                    <a:pt x="14924" y="10978"/>
                  </a:lnTo>
                  <a:cubicBezTo>
                    <a:pt x="14924" y="11133"/>
                    <a:pt x="14803" y="11253"/>
                    <a:pt x="14648" y="11253"/>
                  </a:cubicBezTo>
                  <a:lnTo>
                    <a:pt x="13769" y="11253"/>
                  </a:lnTo>
                  <a:lnTo>
                    <a:pt x="13769" y="10254"/>
                  </a:lnTo>
                  <a:close/>
                  <a:moveTo>
                    <a:pt x="13235" y="9392"/>
                  </a:moveTo>
                  <a:lnTo>
                    <a:pt x="13235" y="12339"/>
                  </a:lnTo>
                  <a:lnTo>
                    <a:pt x="9495" y="12339"/>
                  </a:lnTo>
                  <a:cubicBezTo>
                    <a:pt x="9375" y="12339"/>
                    <a:pt x="9271" y="12391"/>
                    <a:pt x="9185" y="12477"/>
                  </a:cubicBezTo>
                  <a:cubicBezTo>
                    <a:pt x="9099" y="12563"/>
                    <a:pt x="9047" y="12684"/>
                    <a:pt x="9047" y="12804"/>
                  </a:cubicBezTo>
                  <a:cubicBezTo>
                    <a:pt x="9116" y="14441"/>
                    <a:pt x="10047" y="15906"/>
                    <a:pt x="11477" y="16699"/>
                  </a:cubicBezTo>
                  <a:lnTo>
                    <a:pt x="11477" y="17302"/>
                  </a:lnTo>
                  <a:lnTo>
                    <a:pt x="3033" y="17302"/>
                  </a:lnTo>
                  <a:cubicBezTo>
                    <a:pt x="2602" y="17302"/>
                    <a:pt x="2240" y="16940"/>
                    <a:pt x="2240" y="16492"/>
                  </a:cubicBezTo>
                  <a:lnTo>
                    <a:pt x="2240" y="9392"/>
                  </a:lnTo>
                  <a:close/>
                  <a:moveTo>
                    <a:pt x="17836" y="12873"/>
                  </a:moveTo>
                  <a:cubicBezTo>
                    <a:pt x="17750" y="14304"/>
                    <a:pt x="16905" y="15596"/>
                    <a:pt x="15630" y="16268"/>
                  </a:cubicBezTo>
                  <a:lnTo>
                    <a:pt x="15044" y="16268"/>
                  </a:lnTo>
                  <a:cubicBezTo>
                    <a:pt x="14889" y="16268"/>
                    <a:pt x="14769" y="16389"/>
                    <a:pt x="14769" y="16527"/>
                  </a:cubicBezTo>
                  <a:cubicBezTo>
                    <a:pt x="14769" y="16682"/>
                    <a:pt x="14889" y="16802"/>
                    <a:pt x="15044" y="16802"/>
                  </a:cubicBezTo>
                  <a:lnTo>
                    <a:pt x="15423" y="16802"/>
                  </a:lnTo>
                  <a:lnTo>
                    <a:pt x="15423" y="17302"/>
                  </a:lnTo>
                  <a:lnTo>
                    <a:pt x="12011" y="17302"/>
                  </a:lnTo>
                  <a:lnTo>
                    <a:pt x="12011" y="16802"/>
                  </a:lnTo>
                  <a:lnTo>
                    <a:pt x="13717" y="16802"/>
                  </a:lnTo>
                  <a:cubicBezTo>
                    <a:pt x="13855" y="16802"/>
                    <a:pt x="13976" y="16682"/>
                    <a:pt x="13976" y="16527"/>
                  </a:cubicBezTo>
                  <a:cubicBezTo>
                    <a:pt x="13976" y="16389"/>
                    <a:pt x="13855" y="16268"/>
                    <a:pt x="13717" y="16268"/>
                  </a:cubicBezTo>
                  <a:lnTo>
                    <a:pt x="11805" y="16268"/>
                  </a:lnTo>
                  <a:cubicBezTo>
                    <a:pt x="10529" y="15596"/>
                    <a:pt x="9685" y="14304"/>
                    <a:pt x="9599" y="12873"/>
                  </a:cubicBezTo>
                  <a:close/>
                  <a:moveTo>
                    <a:pt x="11822" y="1"/>
                  </a:moveTo>
                  <a:cubicBezTo>
                    <a:pt x="11391" y="1"/>
                    <a:pt x="11046" y="345"/>
                    <a:pt x="11046" y="776"/>
                  </a:cubicBezTo>
                  <a:lnTo>
                    <a:pt x="11046" y="6773"/>
                  </a:lnTo>
                  <a:lnTo>
                    <a:pt x="7910" y="6773"/>
                  </a:lnTo>
                  <a:cubicBezTo>
                    <a:pt x="7669" y="6773"/>
                    <a:pt x="7462" y="6980"/>
                    <a:pt x="7462" y="7221"/>
                  </a:cubicBezTo>
                  <a:lnTo>
                    <a:pt x="7462" y="7255"/>
                  </a:lnTo>
                  <a:cubicBezTo>
                    <a:pt x="7462" y="7859"/>
                    <a:pt x="7669" y="8410"/>
                    <a:pt x="8013" y="8858"/>
                  </a:cubicBezTo>
                  <a:lnTo>
                    <a:pt x="2137" y="8858"/>
                  </a:lnTo>
                  <a:cubicBezTo>
                    <a:pt x="1896" y="8858"/>
                    <a:pt x="1689" y="9048"/>
                    <a:pt x="1689" y="9306"/>
                  </a:cubicBezTo>
                  <a:lnTo>
                    <a:pt x="1689" y="9720"/>
                  </a:lnTo>
                  <a:lnTo>
                    <a:pt x="448" y="9720"/>
                  </a:lnTo>
                  <a:cubicBezTo>
                    <a:pt x="190" y="9720"/>
                    <a:pt x="0" y="9927"/>
                    <a:pt x="0" y="10168"/>
                  </a:cubicBezTo>
                  <a:lnTo>
                    <a:pt x="0" y="10978"/>
                  </a:lnTo>
                  <a:cubicBezTo>
                    <a:pt x="0" y="11426"/>
                    <a:pt x="362" y="11788"/>
                    <a:pt x="810" y="11788"/>
                  </a:cubicBezTo>
                  <a:lnTo>
                    <a:pt x="1689" y="11788"/>
                  </a:lnTo>
                  <a:lnTo>
                    <a:pt x="1689" y="16492"/>
                  </a:lnTo>
                  <a:cubicBezTo>
                    <a:pt x="1689" y="17233"/>
                    <a:pt x="2292" y="17836"/>
                    <a:pt x="3033" y="17836"/>
                  </a:cubicBezTo>
                  <a:lnTo>
                    <a:pt x="15510" y="17836"/>
                  </a:lnTo>
                  <a:cubicBezTo>
                    <a:pt x="15751" y="17836"/>
                    <a:pt x="15958" y="17647"/>
                    <a:pt x="15958" y="17388"/>
                  </a:cubicBezTo>
                  <a:lnTo>
                    <a:pt x="15958" y="16699"/>
                  </a:lnTo>
                  <a:cubicBezTo>
                    <a:pt x="17388" y="15906"/>
                    <a:pt x="18318" y="14441"/>
                    <a:pt x="18370" y="12804"/>
                  </a:cubicBezTo>
                  <a:cubicBezTo>
                    <a:pt x="18387" y="12684"/>
                    <a:pt x="18336" y="12563"/>
                    <a:pt x="18250" y="12477"/>
                  </a:cubicBezTo>
                  <a:cubicBezTo>
                    <a:pt x="18163" y="12391"/>
                    <a:pt x="18043" y="12339"/>
                    <a:pt x="17922" y="12339"/>
                  </a:cubicBezTo>
                  <a:lnTo>
                    <a:pt x="13769" y="12339"/>
                  </a:lnTo>
                  <a:lnTo>
                    <a:pt x="13769" y="11788"/>
                  </a:lnTo>
                  <a:lnTo>
                    <a:pt x="14648" y="11788"/>
                  </a:lnTo>
                  <a:cubicBezTo>
                    <a:pt x="15096" y="11788"/>
                    <a:pt x="15458" y="11426"/>
                    <a:pt x="15458" y="10978"/>
                  </a:cubicBezTo>
                  <a:lnTo>
                    <a:pt x="15458" y="10168"/>
                  </a:lnTo>
                  <a:cubicBezTo>
                    <a:pt x="15458" y="9927"/>
                    <a:pt x="15268" y="9720"/>
                    <a:pt x="15010" y="9720"/>
                  </a:cubicBezTo>
                  <a:lnTo>
                    <a:pt x="13769" y="9720"/>
                  </a:lnTo>
                  <a:lnTo>
                    <a:pt x="13769" y="9306"/>
                  </a:lnTo>
                  <a:cubicBezTo>
                    <a:pt x="13769" y="9048"/>
                    <a:pt x="13562" y="8858"/>
                    <a:pt x="13321" y="8858"/>
                  </a:cubicBezTo>
                  <a:lnTo>
                    <a:pt x="12029" y="8858"/>
                  </a:lnTo>
                  <a:cubicBezTo>
                    <a:pt x="12390" y="8410"/>
                    <a:pt x="12597" y="7859"/>
                    <a:pt x="12597" y="7255"/>
                  </a:cubicBezTo>
                  <a:lnTo>
                    <a:pt x="12597" y="4360"/>
                  </a:lnTo>
                  <a:cubicBezTo>
                    <a:pt x="12597" y="4205"/>
                    <a:pt x="12477" y="4085"/>
                    <a:pt x="12322" y="4085"/>
                  </a:cubicBezTo>
                  <a:cubicBezTo>
                    <a:pt x="12184" y="4085"/>
                    <a:pt x="12063" y="4205"/>
                    <a:pt x="12063" y="4360"/>
                  </a:cubicBezTo>
                  <a:lnTo>
                    <a:pt x="12063" y="6773"/>
                  </a:lnTo>
                  <a:lnTo>
                    <a:pt x="11581" y="6773"/>
                  </a:lnTo>
                  <a:lnTo>
                    <a:pt x="11581" y="776"/>
                  </a:lnTo>
                  <a:cubicBezTo>
                    <a:pt x="11581" y="638"/>
                    <a:pt x="11684" y="535"/>
                    <a:pt x="11822" y="535"/>
                  </a:cubicBezTo>
                  <a:cubicBezTo>
                    <a:pt x="11942" y="535"/>
                    <a:pt x="12063" y="638"/>
                    <a:pt x="12063" y="776"/>
                  </a:cubicBezTo>
                  <a:lnTo>
                    <a:pt x="12063" y="3102"/>
                  </a:lnTo>
                  <a:cubicBezTo>
                    <a:pt x="12063" y="3258"/>
                    <a:pt x="12184" y="3378"/>
                    <a:pt x="12322" y="3378"/>
                  </a:cubicBezTo>
                  <a:cubicBezTo>
                    <a:pt x="12477" y="3378"/>
                    <a:pt x="12597" y="3258"/>
                    <a:pt x="12597" y="3102"/>
                  </a:cubicBezTo>
                  <a:lnTo>
                    <a:pt x="12597" y="776"/>
                  </a:lnTo>
                  <a:cubicBezTo>
                    <a:pt x="12597" y="345"/>
                    <a:pt x="12253" y="1"/>
                    <a:pt x="11822" y="1"/>
                  </a:cubicBezTo>
                  <a:close/>
                </a:path>
              </a:pathLst>
            </a:custGeom>
            <a:solidFill>
              <a:srgbClr val="3C444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3E2D6"/>
                </a:solidFill>
              </a:endParaRPr>
            </a:p>
          </p:txBody>
        </p:sp>
        <p:sp>
          <p:nvSpPr>
            <p:cNvPr id="1298" name="Google Shape;1298;p115"/>
            <p:cNvSpPr/>
            <p:nvPr/>
          </p:nvSpPr>
          <p:spPr>
            <a:xfrm>
              <a:off x="2670388" y="1952375"/>
              <a:ext cx="95650" cy="44825"/>
            </a:xfrm>
            <a:custGeom>
              <a:rect b="b" l="l" r="r" t="t"/>
              <a:pathLst>
                <a:path extrusionOk="0" h="1793" w="3826">
                  <a:moveTo>
                    <a:pt x="896" y="0"/>
                  </a:moveTo>
                  <a:cubicBezTo>
                    <a:pt x="397" y="0"/>
                    <a:pt x="0" y="397"/>
                    <a:pt x="0" y="896"/>
                  </a:cubicBezTo>
                  <a:cubicBezTo>
                    <a:pt x="0" y="1396"/>
                    <a:pt x="397" y="1792"/>
                    <a:pt x="896" y="1792"/>
                  </a:cubicBezTo>
                  <a:lnTo>
                    <a:pt x="2085" y="1792"/>
                  </a:lnTo>
                  <a:cubicBezTo>
                    <a:pt x="2241" y="1792"/>
                    <a:pt x="2361" y="1672"/>
                    <a:pt x="2361" y="1534"/>
                  </a:cubicBezTo>
                  <a:cubicBezTo>
                    <a:pt x="2361" y="1379"/>
                    <a:pt x="2241" y="1258"/>
                    <a:pt x="2085" y="1258"/>
                  </a:cubicBezTo>
                  <a:lnTo>
                    <a:pt x="896" y="1258"/>
                  </a:lnTo>
                  <a:cubicBezTo>
                    <a:pt x="690" y="1258"/>
                    <a:pt x="535" y="1103"/>
                    <a:pt x="535" y="896"/>
                  </a:cubicBezTo>
                  <a:cubicBezTo>
                    <a:pt x="535" y="707"/>
                    <a:pt x="690" y="534"/>
                    <a:pt x="896" y="534"/>
                  </a:cubicBezTo>
                  <a:lnTo>
                    <a:pt x="3567" y="534"/>
                  </a:lnTo>
                  <a:cubicBezTo>
                    <a:pt x="3705" y="534"/>
                    <a:pt x="3826" y="414"/>
                    <a:pt x="3826" y="276"/>
                  </a:cubicBezTo>
                  <a:cubicBezTo>
                    <a:pt x="3826" y="121"/>
                    <a:pt x="3705" y="0"/>
                    <a:pt x="3567" y="0"/>
                  </a:cubicBezTo>
                  <a:close/>
                </a:path>
              </a:pathLst>
            </a:custGeom>
            <a:solidFill>
              <a:srgbClr val="3C444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3E2D6"/>
                </a:solidFill>
              </a:endParaRPr>
            </a:p>
          </p:txBody>
        </p:sp>
        <p:sp>
          <p:nvSpPr>
            <p:cNvPr id="1299" name="Google Shape;1299;p115"/>
            <p:cNvSpPr/>
            <p:nvPr/>
          </p:nvSpPr>
          <p:spPr>
            <a:xfrm>
              <a:off x="2724238" y="1983825"/>
              <a:ext cx="81025" cy="131425"/>
            </a:xfrm>
            <a:custGeom>
              <a:rect b="b" l="l" r="r" t="t"/>
              <a:pathLst>
                <a:path extrusionOk="0" h="5257" w="3241">
                  <a:moveTo>
                    <a:pt x="1224" y="0"/>
                  </a:moveTo>
                  <a:cubicBezTo>
                    <a:pt x="1086" y="0"/>
                    <a:pt x="965" y="121"/>
                    <a:pt x="965" y="276"/>
                  </a:cubicBezTo>
                  <a:cubicBezTo>
                    <a:pt x="965" y="414"/>
                    <a:pt x="1086" y="534"/>
                    <a:pt x="1224" y="534"/>
                  </a:cubicBezTo>
                  <a:lnTo>
                    <a:pt x="2068" y="534"/>
                  </a:lnTo>
                  <a:cubicBezTo>
                    <a:pt x="2413" y="534"/>
                    <a:pt x="2706" y="827"/>
                    <a:pt x="2706" y="1172"/>
                  </a:cubicBezTo>
                  <a:cubicBezTo>
                    <a:pt x="2706" y="1517"/>
                    <a:pt x="2413" y="1792"/>
                    <a:pt x="2068" y="1792"/>
                  </a:cubicBezTo>
                  <a:lnTo>
                    <a:pt x="1034" y="1792"/>
                  </a:lnTo>
                  <a:cubicBezTo>
                    <a:pt x="466" y="1792"/>
                    <a:pt x="0" y="2258"/>
                    <a:pt x="0" y="2826"/>
                  </a:cubicBezTo>
                  <a:cubicBezTo>
                    <a:pt x="0" y="3395"/>
                    <a:pt x="466" y="3860"/>
                    <a:pt x="1034" y="3860"/>
                  </a:cubicBezTo>
                  <a:lnTo>
                    <a:pt x="1293" y="3860"/>
                  </a:lnTo>
                  <a:cubicBezTo>
                    <a:pt x="1569" y="3860"/>
                    <a:pt x="1793" y="4084"/>
                    <a:pt x="1793" y="4360"/>
                  </a:cubicBezTo>
                  <a:lnTo>
                    <a:pt x="1793" y="4998"/>
                  </a:lnTo>
                  <a:cubicBezTo>
                    <a:pt x="1793" y="5135"/>
                    <a:pt x="1896" y="5256"/>
                    <a:pt x="2051" y="5256"/>
                  </a:cubicBezTo>
                  <a:cubicBezTo>
                    <a:pt x="2206" y="5256"/>
                    <a:pt x="2327" y="5135"/>
                    <a:pt x="2327" y="4998"/>
                  </a:cubicBezTo>
                  <a:lnTo>
                    <a:pt x="2327" y="4360"/>
                  </a:lnTo>
                  <a:cubicBezTo>
                    <a:pt x="2327" y="3791"/>
                    <a:pt x="1862" y="3326"/>
                    <a:pt x="1293" y="3326"/>
                  </a:cubicBezTo>
                  <a:lnTo>
                    <a:pt x="1034" y="3326"/>
                  </a:lnTo>
                  <a:cubicBezTo>
                    <a:pt x="759" y="3326"/>
                    <a:pt x="535" y="3102"/>
                    <a:pt x="535" y="2826"/>
                  </a:cubicBezTo>
                  <a:cubicBezTo>
                    <a:pt x="535" y="2551"/>
                    <a:pt x="759" y="2344"/>
                    <a:pt x="1034" y="2344"/>
                  </a:cubicBezTo>
                  <a:lnTo>
                    <a:pt x="2068" y="2344"/>
                  </a:lnTo>
                  <a:cubicBezTo>
                    <a:pt x="2706" y="2344"/>
                    <a:pt x="3240" y="1810"/>
                    <a:pt x="3240" y="1172"/>
                  </a:cubicBezTo>
                  <a:cubicBezTo>
                    <a:pt x="3240" y="517"/>
                    <a:pt x="2706" y="0"/>
                    <a:pt x="2068" y="0"/>
                  </a:cubicBezTo>
                  <a:close/>
                </a:path>
              </a:pathLst>
            </a:custGeom>
            <a:solidFill>
              <a:srgbClr val="3C444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3E2D6"/>
                </a:solidFill>
              </a:endParaRPr>
            </a:p>
          </p:txBody>
        </p:sp>
        <p:sp>
          <p:nvSpPr>
            <p:cNvPr id="1300" name="Google Shape;1300;p115"/>
            <p:cNvSpPr/>
            <p:nvPr/>
          </p:nvSpPr>
          <p:spPr>
            <a:xfrm>
              <a:off x="2827188" y="2003200"/>
              <a:ext cx="54750" cy="63800"/>
            </a:xfrm>
            <a:custGeom>
              <a:rect b="b" l="l" r="r" t="t"/>
              <a:pathLst>
                <a:path extrusionOk="0" h="2552" w="2190">
                  <a:moveTo>
                    <a:pt x="794" y="1"/>
                  </a:moveTo>
                  <a:cubicBezTo>
                    <a:pt x="363" y="1"/>
                    <a:pt x="1" y="363"/>
                    <a:pt x="1" y="793"/>
                  </a:cubicBezTo>
                  <a:cubicBezTo>
                    <a:pt x="1" y="1224"/>
                    <a:pt x="363" y="1586"/>
                    <a:pt x="794" y="1586"/>
                  </a:cubicBezTo>
                  <a:lnTo>
                    <a:pt x="1397" y="1586"/>
                  </a:lnTo>
                  <a:cubicBezTo>
                    <a:pt x="1535" y="1586"/>
                    <a:pt x="1655" y="1707"/>
                    <a:pt x="1655" y="1845"/>
                  </a:cubicBezTo>
                  <a:lnTo>
                    <a:pt x="1655" y="2275"/>
                  </a:lnTo>
                  <a:cubicBezTo>
                    <a:pt x="1655" y="2430"/>
                    <a:pt x="1776" y="2551"/>
                    <a:pt x="1931" y="2551"/>
                  </a:cubicBezTo>
                  <a:cubicBezTo>
                    <a:pt x="2069" y="2551"/>
                    <a:pt x="2190" y="2430"/>
                    <a:pt x="2190" y="2275"/>
                  </a:cubicBezTo>
                  <a:lnTo>
                    <a:pt x="2190" y="1845"/>
                  </a:lnTo>
                  <a:cubicBezTo>
                    <a:pt x="2190" y="1414"/>
                    <a:pt x="1845" y="1052"/>
                    <a:pt x="1397" y="1052"/>
                  </a:cubicBezTo>
                  <a:lnTo>
                    <a:pt x="794" y="1052"/>
                  </a:lnTo>
                  <a:cubicBezTo>
                    <a:pt x="656" y="1052"/>
                    <a:pt x="535" y="931"/>
                    <a:pt x="535" y="793"/>
                  </a:cubicBezTo>
                  <a:cubicBezTo>
                    <a:pt x="535" y="655"/>
                    <a:pt x="656" y="535"/>
                    <a:pt x="794" y="535"/>
                  </a:cubicBezTo>
                  <a:lnTo>
                    <a:pt x="1535" y="535"/>
                  </a:lnTo>
                  <a:cubicBezTo>
                    <a:pt x="1673" y="535"/>
                    <a:pt x="1793" y="414"/>
                    <a:pt x="1793" y="276"/>
                  </a:cubicBezTo>
                  <a:cubicBezTo>
                    <a:pt x="1793" y="121"/>
                    <a:pt x="1673" y="1"/>
                    <a:pt x="1535" y="1"/>
                  </a:cubicBezTo>
                  <a:close/>
                </a:path>
              </a:pathLst>
            </a:custGeom>
            <a:solidFill>
              <a:srgbClr val="3C444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3E2D6"/>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3" name="Shape 1963"/>
        <p:cNvGrpSpPr/>
        <p:nvPr/>
      </p:nvGrpSpPr>
      <p:grpSpPr>
        <a:xfrm>
          <a:off x="0" y="0"/>
          <a:ext cx="0" cy="0"/>
          <a:chOff x="0" y="0"/>
          <a:chExt cx="0" cy="0"/>
        </a:xfrm>
      </p:grpSpPr>
      <p:sp>
        <p:nvSpPr>
          <p:cNvPr id="1964" name="Google Shape;1964;p133"/>
          <p:cNvSpPr/>
          <p:nvPr/>
        </p:nvSpPr>
        <p:spPr>
          <a:xfrm>
            <a:off x="714300" y="1063650"/>
            <a:ext cx="4122300" cy="30162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33"/>
          <p:cNvSpPr txBox="1"/>
          <p:nvPr>
            <p:ph type="title"/>
          </p:nvPr>
        </p:nvSpPr>
        <p:spPr>
          <a:xfrm>
            <a:off x="831450" y="856050"/>
            <a:ext cx="3888000" cy="88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300">
                <a:latin typeface="Space Grotesk"/>
                <a:ea typeface="Space Grotesk"/>
                <a:cs typeface="Space Grotesk"/>
                <a:sym typeface="Space Grotesk"/>
              </a:rPr>
              <a:t>Task 3: Authentic Cooking</a:t>
            </a:r>
            <a:endParaRPr b="1" sz="2300">
              <a:latin typeface="Space Grotesk"/>
              <a:ea typeface="Space Grotesk"/>
              <a:cs typeface="Space Grotesk"/>
              <a:sym typeface="Space Grotesk"/>
            </a:endParaRPr>
          </a:p>
        </p:txBody>
      </p:sp>
      <p:sp>
        <p:nvSpPr>
          <p:cNvPr id="1966" name="Google Shape;1966;p133"/>
          <p:cNvSpPr txBox="1"/>
          <p:nvPr>
            <p:ph idx="1" type="subTitle"/>
          </p:nvPr>
        </p:nvSpPr>
        <p:spPr>
          <a:xfrm>
            <a:off x="983850" y="1781450"/>
            <a:ext cx="3735600" cy="20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Description: </a:t>
            </a:r>
            <a:r>
              <a:rPr lang="en"/>
              <a:t>I want to cook a cultural authentic dish with a new ingredient</a:t>
            </a:r>
            <a:endParaRPr/>
          </a:p>
          <a:p>
            <a:pPr indent="0" lvl="0" marL="0" rtl="0" algn="l">
              <a:spcBef>
                <a:spcPts val="0"/>
              </a:spcBef>
              <a:spcAft>
                <a:spcPts val="0"/>
              </a:spcAft>
              <a:buNone/>
            </a:pPr>
            <a:r>
              <a:rPr b="1" lang="en"/>
              <a:t>Category: </a:t>
            </a:r>
            <a:r>
              <a:rPr lang="en"/>
              <a:t>Complex</a:t>
            </a:r>
            <a:endParaRPr/>
          </a:p>
          <a:p>
            <a:pPr indent="0" lvl="0" marL="0" rtl="0" algn="l">
              <a:spcBef>
                <a:spcPts val="0"/>
              </a:spcBef>
              <a:spcAft>
                <a:spcPts val="0"/>
              </a:spcAft>
              <a:buNone/>
            </a:pPr>
            <a:r>
              <a:rPr b="1" lang="en"/>
              <a:t>Explanation: </a:t>
            </a:r>
            <a:r>
              <a:rPr lang="en"/>
              <a:t>This task appeals to power users who not only want to gain a deeper understanding of global foods, but also put this new knowledge into practice by learning to cook a foreign dish themselves</a:t>
            </a:r>
            <a:endParaRPr/>
          </a:p>
        </p:txBody>
      </p:sp>
      <p:pic>
        <p:nvPicPr>
          <p:cNvPr id="1967" name="Google Shape;1967;p133"/>
          <p:cNvPicPr preferRelativeResize="0"/>
          <p:nvPr/>
        </p:nvPicPr>
        <p:blipFill>
          <a:blip r:embed="rId3">
            <a:alphaModFix/>
          </a:blip>
          <a:stretch>
            <a:fillRect/>
          </a:stretch>
        </p:blipFill>
        <p:spPr>
          <a:xfrm>
            <a:off x="5172424" y="911378"/>
            <a:ext cx="3320776" cy="3320750"/>
          </a:xfrm>
          <a:prstGeom prst="rect">
            <a:avLst/>
          </a:prstGeom>
          <a:noFill/>
          <a:ln>
            <a:noFill/>
          </a:ln>
        </p:spPr>
      </p:pic>
      <p:sp>
        <p:nvSpPr>
          <p:cNvPr id="1968" name="Google Shape;1968;p133"/>
          <p:cNvSpPr/>
          <p:nvPr/>
        </p:nvSpPr>
        <p:spPr>
          <a:xfrm>
            <a:off x="5121854" y="4323641"/>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33"/>
          <p:cNvSpPr/>
          <p:nvPr/>
        </p:nvSpPr>
        <p:spPr>
          <a:xfrm>
            <a:off x="2439472" y="694081"/>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33"/>
          <p:cNvSpPr/>
          <p:nvPr/>
        </p:nvSpPr>
        <p:spPr>
          <a:xfrm>
            <a:off x="1594467" y="4323634"/>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33"/>
          <p:cNvSpPr/>
          <p:nvPr/>
        </p:nvSpPr>
        <p:spPr>
          <a:xfrm>
            <a:off x="6842779" y="721566"/>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33"/>
          <p:cNvSpPr/>
          <p:nvPr/>
        </p:nvSpPr>
        <p:spPr>
          <a:xfrm>
            <a:off x="7687267" y="1545284"/>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33"/>
          <p:cNvSpPr/>
          <p:nvPr/>
        </p:nvSpPr>
        <p:spPr>
          <a:xfrm>
            <a:off x="6683622" y="4356043"/>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33"/>
          <p:cNvSpPr/>
          <p:nvPr/>
        </p:nvSpPr>
        <p:spPr>
          <a:xfrm>
            <a:off x="4885756" y="6940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33"/>
          <p:cNvSpPr/>
          <p:nvPr/>
        </p:nvSpPr>
        <p:spPr>
          <a:xfrm>
            <a:off x="8266807" y="860823"/>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33"/>
          <p:cNvSpPr/>
          <p:nvPr/>
        </p:nvSpPr>
        <p:spPr>
          <a:xfrm>
            <a:off x="3585156" y="423213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33"/>
          <p:cNvSpPr/>
          <p:nvPr/>
        </p:nvSpPr>
        <p:spPr>
          <a:xfrm>
            <a:off x="5121857" y="2213248"/>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33"/>
          <p:cNvSpPr/>
          <p:nvPr/>
        </p:nvSpPr>
        <p:spPr>
          <a:xfrm>
            <a:off x="7652327" y="9274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9" name="Google Shape;1979;p133"/>
          <p:cNvGrpSpPr/>
          <p:nvPr/>
        </p:nvGrpSpPr>
        <p:grpSpPr>
          <a:xfrm>
            <a:off x="7930060" y="1184316"/>
            <a:ext cx="387325" cy="392002"/>
            <a:chOff x="-1988450" y="2592438"/>
            <a:chExt cx="550725" cy="557375"/>
          </a:xfrm>
        </p:grpSpPr>
        <p:sp>
          <p:nvSpPr>
            <p:cNvPr id="1980" name="Google Shape;1980;p133"/>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33"/>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33"/>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33"/>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33"/>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33"/>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 name="Google Shape;1986;p133"/>
          <p:cNvGrpSpPr/>
          <p:nvPr/>
        </p:nvGrpSpPr>
        <p:grpSpPr>
          <a:xfrm>
            <a:off x="5432906" y="3890840"/>
            <a:ext cx="528885" cy="545802"/>
            <a:chOff x="-1507225" y="3988588"/>
            <a:chExt cx="575250" cy="593650"/>
          </a:xfrm>
        </p:grpSpPr>
        <p:sp>
          <p:nvSpPr>
            <p:cNvPr id="1987" name="Google Shape;1987;p133"/>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33"/>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33"/>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0" name="Google Shape;1990;p133"/>
          <p:cNvSpPr/>
          <p:nvPr/>
        </p:nvSpPr>
        <p:spPr>
          <a:xfrm>
            <a:off x="5438927" y="6940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33"/>
          <p:cNvSpPr/>
          <p:nvPr/>
        </p:nvSpPr>
        <p:spPr>
          <a:xfrm>
            <a:off x="5086615" y="9274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33"/>
          <p:cNvSpPr/>
          <p:nvPr/>
        </p:nvSpPr>
        <p:spPr>
          <a:xfrm>
            <a:off x="6972127" y="41930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33"/>
          <p:cNvSpPr/>
          <p:nvPr/>
        </p:nvSpPr>
        <p:spPr>
          <a:xfrm>
            <a:off x="4195177" y="428263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33"/>
          <p:cNvSpPr/>
          <p:nvPr/>
        </p:nvSpPr>
        <p:spPr>
          <a:xfrm>
            <a:off x="3262977" y="54958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33"/>
          <p:cNvSpPr/>
          <p:nvPr/>
        </p:nvSpPr>
        <p:spPr>
          <a:xfrm>
            <a:off x="1506352" y="5924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33"/>
          <p:cNvSpPr/>
          <p:nvPr/>
        </p:nvSpPr>
        <p:spPr>
          <a:xfrm>
            <a:off x="2114652" y="43358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33"/>
          <p:cNvSpPr/>
          <p:nvPr/>
        </p:nvSpPr>
        <p:spPr>
          <a:xfrm>
            <a:off x="7892827" y="423551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33"/>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2" name="Shape 2002"/>
        <p:cNvGrpSpPr/>
        <p:nvPr/>
      </p:nvGrpSpPr>
      <p:grpSpPr>
        <a:xfrm>
          <a:off x="0" y="0"/>
          <a:ext cx="0" cy="0"/>
          <a:chOff x="0" y="0"/>
          <a:chExt cx="0" cy="0"/>
        </a:xfrm>
      </p:grpSpPr>
      <p:pic>
        <p:nvPicPr>
          <p:cNvPr id="2003" name="Google Shape;2003;p134"/>
          <p:cNvPicPr preferRelativeResize="0"/>
          <p:nvPr/>
        </p:nvPicPr>
        <p:blipFill rotWithShape="1">
          <a:blip r:embed="rId3">
            <a:alphaModFix/>
          </a:blip>
          <a:srcRect b="0" l="0" r="0" t="0"/>
          <a:stretch/>
        </p:blipFill>
        <p:spPr>
          <a:xfrm>
            <a:off x="5207700" y="1089327"/>
            <a:ext cx="2835000" cy="2834976"/>
          </a:xfrm>
          <a:prstGeom prst="rect">
            <a:avLst/>
          </a:prstGeom>
          <a:noFill/>
          <a:ln>
            <a:noFill/>
          </a:ln>
        </p:spPr>
      </p:pic>
      <p:sp>
        <p:nvSpPr>
          <p:cNvPr id="2004" name="Google Shape;2004;p134"/>
          <p:cNvSpPr/>
          <p:nvPr/>
        </p:nvSpPr>
        <p:spPr>
          <a:xfrm>
            <a:off x="714300" y="1063650"/>
            <a:ext cx="4122300" cy="30162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34"/>
          <p:cNvSpPr txBox="1"/>
          <p:nvPr>
            <p:ph type="title"/>
          </p:nvPr>
        </p:nvSpPr>
        <p:spPr>
          <a:xfrm>
            <a:off x="837775" y="916188"/>
            <a:ext cx="4713300" cy="88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800">
                <a:latin typeface="Space Grotesk"/>
                <a:ea typeface="Space Grotesk"/>
                <a:cs typeface="Space Grotesk"/>
                <a:sym typeface="Space Grotesk"/>
              </a:rPr>
              <a:t>Task 4: Sharing</a:t>
            </a:r>
            <a:endParaRPr b="1" sz="2800">
              <a:latin typeface="Space Grotesk"/>
              <a:ea typeface="Space Grotesk"/>
              <a:cs typeface="Space Grotesk"/>
              <a:sym typeface="Space Grotesk"/>
            </a:endParaRPr>
          </a:p>
        </p:txBody>
      </p:sp>
      <p:sp>
        <p:nvSpPr>
          <p:cNvPr id="2006" name="Google Shape;2006;p134"/>
          <p:cNvSpPr txBox="1"/>
          <p:nvPr>
            <p:ph idx="1" type="subTitle"/>
          </p:nvPr>
        </p:nvSpPr>
        <p:spPr>
          <a:xfrm>
            <a:off x="990175" y="1805400"/>
            <a:ext cx="3717600" cy="186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Description: </a:t>
            </a:r>
            <a:r>
              <a:rPr lang="en"/>
              <a:t>I want to share my discovery of new foods with others</a:t>
            </a:r>
            <a:endParaRPr/>
          </a:p>
          <a:p>
            <a:pPr indent="0" lvl="0" marL="0" rtl="0" algn="l">
              <a:spcBef>
                <a:spcPts val="0"/>
              </a:spcBef>
              <a:spcAft>
                <a:spcPts val="0"/>
              </a:spcAft>
              <a:buNone/>
            </a:pPr>
            <a:r>
              <a:rPr b="1" lang="en"/>
              <a:t>Category: </a:t>
            </a:r>
            <a:r>
              <a:rPr lang="en"/>
              <a:t>Moderate</a:t>
            </a:r>
            <a:endParaRPr/>
          </a:p>
          <a:p>
            <a:pPr indent="0" lvl="0" marL="0" rtl="0" algn="l">
              <a:spcBef>
                <a:spcPts val="0"/>
              </a:spcBef>
              <a:spcAft>
                <a:spcPts val="0"/>
              </a:spcAft>
              <a:buNone/>
            </a:pPr>
            <a:r>
              <a:rPr b="1" lang="en"/>
              <a:t>Explanation: </a:t>
            </a:r>
            <a:r>
              <a:rPr lang="en"/>
              <a:t>After learning about a new  food item, users can then experience the uniquely collaborative experience of understanding, creating, and partaking in cultural food with friends and family</a:t>
            </a:r>
            <a:endParaRPr/>
          </a:p>
        </p:txBody>
      </p:sp>
      <p:sp>
        <p:nvSpPr>
          <p:cNvPr id="2007" name="Google Shape;2007;p134"/>
          <p:cNvSpPr/>
          <p:nvPr/>
        </p:nvSpPr>
        <p:spPr>
          <a:xfrm>
            <a:off x="5121854" y="4323641"/>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34"/>
          <p:cNvSpPr/>
          <p:nvPr/>
        </p:nvSpPr>
        <p:spPr>
          <a:xfrm>
            <a:off x="2439472" y="694081"/>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34"/>
          <p:cNvSpPr/>
          <p:nvPr/>
        </p:nvSpPr>
        <p:spPr>
          <a:xfrm>
            <a:off x="1594467" y="4323634"/>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34"/>
          <p:cNvSpPr/>
          <p:nvPr/>
        </p:nvSpPr>
        <p:spPr>
          <a:xfrm>
            <a:off x="6842779" y="721566"/>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34"/>
          <p:cNvSpPr/>
          <p:nvPr/>
        </p:nvSpPr>
        <p:spPr>
          <a:xfrm>
            <a:off x="7687267" y="1545284"/>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34"/>
          <p:cNvSpPr/>
          <p:nvPr/>
        </p:nvSpPr>
        <p:spPr>
          <a:xfrm>
            <a:off x="6683622" y="4356043"/>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34"/>
          <p:cNvSpPr/>
          <p:nvPr/>
        </p:nvSpPr>
        <p:spPr>
          <a:xfrm>
            <a:off x="4885756" y="6940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34"/>
          <p:cNvSpPr/>
          <p:nvPr/>
        </p:nvSpPr>
        <p:spPr>
          <a:xfrm>
            <a:off x="8266807" y="860823"/>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34"/>
          <p:cNvSpPr/>
          <p:nvPr/>
        </p:nvSpPr>
        <p:spPr>
          <a:xfrm>
            <a:off x="3585156" y="423213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34"/>
          <p:cNvSpPr/>
          <p:nvPr/>
        </p:nvSpPr>
        <p:spPr>
          <a:xfrm>
            <a:off x="5121857" y="2213248"/>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34"/>
          <p:cNvSpPr/>
          <p:nvPr/>
        </p:nvSpPr>
        <p:spPr>
          <a:xfrm>
            <a:off x="7652327" y="9274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8" name="Google Shape;2018;p134"/>
          <p:cNvGrpSpPr/>
          <p:nvPr/>
        </p:nvGrpSpPr>
        <p:grpSpPr>
          <a:xfrm>
            <a:off x="7930060" y="1184316"/>
            <a:ext cx="387325" cy="392002"/>
            <a:chOff x="-1988450" y="2592438"/>
            <a:chExt cx="550725" cy="557375"/>
          </a:xfrm>
        </p:grpSpPr>
        <p:sp>
          <p:nvSpPr>
            <p:cNvPr id="2019" name="Google Shape;2019;p134"/>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34"/>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34"/>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34"/>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34"/>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34"/>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 name="Google Shape;2025;p134"/>
          <p:cNvGrpSpPr/>
          <p:nvPr/>
        </p:nvGrpSpPr>
        <p:grpSpPr>
          <a:xfrm>
            <a:off x="5432906" y="3890840"/>
            <a:ext cx="528885" cy="545802"/>
            <a:chOff x="-1507225" y="3988588"/>
            <a:chExt cx="575250" cy="593650"/>
          </a:xfrm>
        </p:grpSpPr>
        <p:sp>
          <p:nvSpPr>
            <p:cNvPr id="2026" name="Google Shape;2026;p134"/>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34"/>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34"/>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9" name="Google Shape;2029;p134"/>
          <p:cNvSpPr/>
          <p:nvPr/>
        </p:nvSpPr>
        <p:spPr>
          <a:xfrm>
            <a:off x="5438927" y="6940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34"/>
          <p:cNvSpPr/>
          <p:nvPr/>
        </p:nvSpPr>
        <p:spPr>
          <a:xfrm>
            <a:off x="5086615" y="9274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34"/>
          <p:cNvSpPr/>
          <p:nvPr/>
        </p:nvSpPr>
        <p:spPr>
          <a:xfrm>
            <a:off x="6972127" y="41930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34"/>
          <p:cNvSpPr/>
          <p:nvPr/>
        </p:nvSpPr>
        <p:spPr>
          <a:xfrm>
            <a:off x="4195177" y="428263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34"/>
          <p:cNvSpPr/>
          <p:nvPr/>
        </p:nvSpPr>
        <p:spPr>
          <a:xfrm>
            <a:off x="3262977" y="54958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34"/>
          <p:cNvSpPr/>
          <p:nvPr/>
        </p:nvSpPr>
        <p:spPr>
          <a:xfrm>
            <a:off x="1506352" y="5924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34"/>
          <p:cNvSpPr/>
          <p:nvPr/>
        </p:nvSpPr>
        <p:spPr>
          <a:xfrm>
            <a:off x="2114652" y="43358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34"/>
          <p:cNvSpPr/>
          <p:nvPr/>
        </p:nvSpPr>
        <p:spPr>
          <a:xfrm>
            <a:off x="7892827" y="423551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34"/>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1" name="Shape 2041"/>
        <p:cNvGrpSpPr/>
        <p:nvPr/>
      </p:nvGrpSpPr>
      <p:grpSpPr>
        <a:xfrm>
          <a:off x="0" y="0"/>
          <a:ext cx="0" cy="0"/>
          <a:chOff x="0" y="0"/>
          <a:chExt cx="0" cy="0"/>
        </a:xfrm>
      </p:grpSpPr>
      <p:pic>
        <p:nvPicPr>
          <p:cNvPr id="2042" name="Google Shape;2042;p135"/>
          <p:cNvPicPr preferRelativeResize="0"/>
          <p:nvPr/>
        </p:nvPicPr>
        <p:blipFill>
          <a:blip r:embed="rId3">
            <a:alphaModFix/>
          </a:blip>
          <a:stretch>
            <a:fillRect/>
          </a:stretch>
        </p:blipFill>
        <p:spPr>
          <a:xfrm>
            <a:off x="1112300" y="1139650"/>
            <a:ext cx="6758713" cy="3257975"/>
          </a:xfrm>
          <a:prstGeom prst="rect">
            <a:avLst/>
          </a:prstGeom>
          <a:noFill/>
          <a:ln>
            <a:noFill/>
          </a:ln>
        </p:spPr>
      </p:pic>
      <p:sp>
        <p:nvSpPr>
          <p:cNvPr id="2043" name="Google Shape;2043;p135"/>
          <p:cNvSpPr txBox="1"/>
          <p:nvPr>
            <p:ph type="title"/>
          </p:nvPr>
        </p:nvSpPr>
        <p:spPr>
          <a:xfrm>
            <a:off x="729000" y="1139650"/>
            <a:ext cx="7541400" cy="29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rgbClr val="3FB29C"/>
                </a:solidFill>
                <a:latin typeface="Anaheim"/>
                <a:ea typeface="Anaheim"/>
                <a:cs typeface="Anaheim"/>
                <a:sym typeface="Anaheim"/>
              </a:rPr>
              <a:t>Location: Grocery store</a:t>
            </a:r>
            <a:endParaRPr b="1" sz="1500">
              <a:solidFill>
                <a:srgbClr val="3FB29C"/>
              </a:solidFill>
              <a:latin typeface="Anaheim"/>
              <a:ea typeface="Anaheim"/>
              <a:cs typeface="Anaheim"/>
              <a:sym typeface="Anaheim"/>
            </a:endParaRPr>
          </a:p>
        </p:txBody>
      </p:sp>
      <p:sp>
        <p:nvSpPr>
          <p:cNvPr id="2044" name="Google Shape;2044;p135"/>
          <p:cNvSpPr txBox="1"/>
          <p:nvPr>
            <p:ph idx="2" type="title"/>
          </p:nvPr>
        </p:nvSpPr>
        <p:spPr>
          <a:xfrm>
            <a:off x="401850" y="634450"/>
            <a:ext cx="7992900" cy="50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000">
                <a:latin typeface="Space Grotesk"/>
                <a:ea typeface="Space Grotesk"/>
                <a:cs typeface="Space Grotesk"/>
                <a:sym typeface="Space Grotesk"/>
              </a:rPr>
              <a:t>Video Storyboards</a:t>
            </a:r>
            <a:endParaRPr b="1" sz="2000">
              <a:latin typeface="Space Grotesk"/>
              <a:ea typeface="Space Grotesk"/>
              <a:cs typeface="Space Grotesk"/>
              <a:sym typeface="Space Grotesk"/>
            </a:endParaRPr>
          </a:p>
        </p:txBody>
      </p:sp>
      <p:sp>
        <p:nvSpPr>
          <p:cNvPr id="2045" name="Google Shape;2045;p135"/>
          <p:cNvSpPr txBox="1"/>
          <p:nvPr>
            <p:ph idx="3"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
        <p:nvSpPr>
          <p:cNvPr id="2046" name="Google Shape;2046;p135"/>
          <p:cNvSpPr txBox="1"/>
          <p:nvPr/>
        </p:nvSpPr>
        <p:spPr>
          <a:xfrm>
            <a:off x="2864800" y="3997425"/>
            <a:ext cx="462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Task (1-2)</a:t>
            </a:r>
            <a:endParaRPr>
              <a:latin typeface="Barlow Semi Condensed"/>
              <a:ea typeface="Barlow Semi Condensed"/>
              <a:cs typeface="Barlow Semi Condensed"/>
              <a:sym typeface="Barlow Semi Condense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3"/>
                                        </p:tgtEl>
                                        <p:attrNameLst>
                                          <p:attrName>style.visibility</p:attrName>
                                        </p:attrNameLst>
                                      </p:cBhvr>
                                      <p:to>
                                        <p:strVal val="visible"/>
                                      </p:to>
                                    </p:set>
                                    <p:animEffect filter="fade" transition="in">
                                      <p:cBhvr>
                                        <p:cTn dur="1000"/>
                                        <p:tgtEl>
                                          <p:spTgt spid="20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0" name="Shape 2050"/>
        <p:cNvGrpSpPr/>
        <p:nvPr/>
      </p:nvGrpSpPr>
      <p:grpSpPr>
        <a:xfrm>
          <a:off x="0" y="0"/>
          <a:ext cx="0" cy="0"/>
          <a:chOff x="0" y="0"/>
          <a:chExt cx="0" cy="0"/>
        </a:xfrm>
      </p:grpSpPr>
      <p:pic>
        <p:nvPicPr>
          <p:cNvPr id="2051" name="Google Shape;2051;p136"/>
          <p:cNvPicPr preferRelativeResize="0"/>
          <p:nvPr/>
        </p:nvPicPr>
        <p:blipFill rotWithShape="1">
          <a:blip r:embed="rId3">
            <a:alphaModFix/>
          </a:blip>
          <a:srcRect b="61476" l="0" r="0" t="0"/>
          <a:stretch/>
        </p:blipFill>
        <p:spPr>
          <a:xfrm>
            <a:off x="349913" y="1386350"/>
            <a:ext cx="8111776" cy="2290650"/>
          </a:xfrm>
          <a:prstGeom prst="rect">
            <a:avLst/>
          </a:prstGeom>
          <a:noFill/>
          <a:ln>
            <a:noFill/>
          </a:ln>
        </p:spPr>
      </p:pic>
      <p:sp>
        <p:nvSpPr>
          <p:cNvPr id="2052" name="Google Shape;2052;p136"/>
          <p:cNvSpPr txBox="1"/>
          <p:nvPr>
            <p:ph type="title"/>
          </p:nvPr>
        </p:nvSpPr>
        <p:spPr>
          <a:xfrm>
            <a:off x="747425" y="674950"/>
            <a:ext cx="7541400" cy="29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rgbClr val="3FB29C"/>
                </a:solidFill>
                <a:latin typeface="Anaheim"/>
                <a:ea typeface="Anaheim"/>
                <a:cs typeface="Anaheim"/>
                <a:sym typeface="Anaheim"/>
              </a:rPr>
              <a:t>Location: Grocery store</a:t>
            </a:r>
            <a:endParaRPr b="1" sz="1500">
              <a:solidFill>
                <a:srgbClr val="3FB29C"/>
              </a:solidFill>
              <a:latin typeface="Anaheim"/>
              <a:ea typeface="Anaheim"/>
              <a:cs typeface="Anaheim"/>
              <a:sym typeface="Anaheim"/>
            </a:endParaRPr>
          </a:p>
        </p:txBody>
      </p:sp>
      <p:sp>
        <p:nvSpPr>
          <p:cNvPr id="2053" name="Google Shape;2053;p136"/>
          <p:cNvSpPr txBox="1"/>
          <p:nvPr>
            <p:ph idx="3"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
        <p:nvSpPr>
          <p:cNvPr id="2054" name="Google Shape;2054;p136"/>
          <p:cNvSpPr/>
          <p:nvPr/>
        </p:nvSpPr>
        <p:spPr>
          <a:xfrm>
            <a:off x="1615675" y="3135575"/>
            <a:ext cx="5510400" cy="707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52"/>
                                        </p:tgtEl>
                                        <p:attrNameLst>
                                          <p:attrName>style.visibility</p:attrName>
                                        </p:attrNameLst>
                                      </p:cBhvr>
                                      <p:to>
                                        <p:strVal val="visible"/>
                                      </p:to>
                                    </p:set>
                                    <p:animEffect filter="fade" transition="in">
                                      <p:cBhvr>
                                        <p:cTn dur="1000"/>
                                        <p:tgtEl>
                                          <p:spTgt spid="20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8" name="Shape 2058"/>
        <p:cNvGrpSpPr/>
        <p:nvPr/>
      </p:nvGrpSpPr>
      <p:grpSpPr>
        <a:xfrm>
          <a:off x="0" y="0"/>
          <a:ext cx="0" cy="0"/>
          <a:chOff x="0" y="0"/>
          <a:chExt cx="0" cy="0"/>
        </a:xfrm>
      </p:grpSpPr>
      <p:pic>
        <p:nvPicPr>
          <p:cNvPr id="2059" name="Google Shape;2059;p137"/>
          <p:cNvPicPr preferRelativeResize="0"/>
          <p:nvPr/>
        </p:nvPicPr>
        <p:blipFill rotWithShape="1">
          <a:blip r:embed="rId3">
            <a:alphaModFix/>
          </a:blip>
          <a:srcRect b="0" l="0" r="0" t="38305"/>
          <a:stretch/>
        </p:blipFill>
        <p:spPr>
          <a:xfrm>
            <a:off x="987000" y="1031000"/>
            <a:ext cx="7280324" cy="3292199"/>
          </a:xfrm>
          <a:prstGeom prst="rect">
            <a:avLst/>
          </a:prstGeom>
          <a:noFill/>
          <a:ln>
            <a:noFill/>
          </a:ln>
        </p:spPr>
      </p:pic>
      <p:sp>
        <p:nvSpPr>
          <p:cNvPr id="2060" name="Google Shape;2060;p137"/>
          <p:cNvSpPr txBox="1"/>
          <p:nvPr>
            <p:ph idx="3"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
        <p:nvSpPr>
          <p:cNvPr id="2061" name="Google Shape;2061;p137"/>
          <p:cNvSpPr txBox="1"/>
          <p:nvPr>
            <p:ph type="title"/>
          </p:nvPr>
        </p:nvSpPr>
        <p:spPr>
          <a:xfrm>
            <a:off x="557750" y="612825"/>
            <a:ext cx="7541400" cy="29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rgbClr val="3FB29C"/>
                </a:solidFill>
                <a:latin typeface="Anaheim"/>
                <a:ea typeface="Anaheim"/>
                <a:cs typeface="Anaheim"/>
                <a:sym typeface="Anaheim"/>
              </a:rPr>
              <a:t>Location: kitchen/ living room</a:t>
            </a:r>
            <a:endParaRPr b="1" sz="1500">
              <a:solidFill>
                <a:srgbClr val="3FB29C"/>
              </a:solidFill>
              <a:latin typeface="Anaheim"/>
              <a:ea typeface="Anaheim"/>
              <a:cs typeface="Anaheim"/>
              <a:sym typeface="Anaheim"/>
            </a:endParaRPr>
          </a:p>
        </p:txBody>
      </p:sp>
      <p:sp>
        <p:nvSpPr>
          <p:cNvPr id="2062" name="Google Shape;2062;p137"/>
          <p:cNvSpPr txBox="1"/>
          <p:nvPr/>
        </p:nvSpPr>
        <p:spPr>
          <a:xfrm>
            <a:off x="3287400" y="2721500"/>
            <a:ext cx="462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Task 4</a:t>
            </a:r>
            <a:endParaRPr>
              <a:latin typeface="Barlow Semi Condensed"/>
              <a:ea typeface="Barlow Semi Condensed"/>
              <a:cs typeface="Barlow Semi Condensed"/>
              <a:sym typeface="Barlow Semi Condensed"/>
            </a:endParaRPr>
          </a:p>
        </p:txBody>
      </p:sp>
      <p:sp>
        <p:nvSpPr>
          <p:cNvPr id="2063" name="Google Shape;2063;p137"/>
          <p:cNvSpPr txBox="1"/>
          <p:nvPr/>
        </p:nvSpPr>
        <p:spPr>
          <a:xfrm>
            <a:off x="2518725" y="988525"/>
            <a:ext cx="462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Task 3</a:t>
            </a:r>
            <a:endParaRPr>
              <a:latin typeface="Barlow Semi Condensed"/>
              <a:ea typeface="Barlow Semi Condensed"/>
              <a:cs typeface="Barlow Semi Condensed"/>
              <a:sym typeface="Barlow Semi Condense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7" name="Shape 2067"/>
        <p:cNvGrpSpPr/>
        <p:nvPr/>
      </p:nvGrpSpPr>
      <p:grpSpPr>
        <a:xfrm>
          <a:off x="0" y="0"/>
          <a:ext cx="0" cy="0"/>
          <a:chOff x="0" y="0"/>
          <a:chExt cx="0" cy="0"/>
        </a:xfrm>
      </p:grpSpPr>
      <p:sp>
        <p:nvSpPr>
          <p:cNvPr id="2068" name="Google Shape;2068;p138"/>
          <p:cNvSpPr txBox="1"/>
          <p:nvPr>
            <p:ph idx="2" type="title"/>
          </p:nvPr>
        </p:nvSpPr>
        <p:spPr>
          <a:xfrm>
            <a:off x="401850" y="634450"/>
            <a:ext cx="7992900" cy="50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Space Grotesk"/>
                <a:ea typeface="Space Grotesk"/>
                <a:cs typeface="Space Grotesk"/>
                <a:sym typeface="Space Grotesk"/>
              </a:rPr>
              <a:t>Concept Video</a:t>
            </a:r>
            <a:endParaRPr b="1">
              <a:latin typeface="Space Grotesk"/>
              <a:ea typeface="Space Grotesk"/>
              <a:cs typeface="Space Grotesk"/>
              <a:sym typeface="Space Grotesk"/>
            </a:endParaRPr>
          </a:p>
        </p:txBody>
      </p:sp>
      <p:sp>
        <p:nvSpPr>
          <p:cNvPr id="2069" name="Google Shape;2069;p138"/>
          <p:cNvSpPr txBox="1"/>
          <p:nvPr>
            <p:ph idx="3"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PotLuck</a:t>
            </a:r>
            <a:endParaRPr/>
          </a:p>
        </p:txBody>
      </p:sp>
      <p:sp>
        <p:nvSpPr>
          <p:cNvPr id="2070" name="Google Shape;2070;p138"/>
          <p:cNvSpPr txBox="1"/>
          <p:nvPr/>
        </p:nvSpPr>
        <p:spPr>
          <a:xfrm>
            <a:off x="690025" y="1226325"/>
            <a:ext cx="503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https://youtu.be/S4b0E7TwgTA</a:t>
            </a:r>
            <a:endParaRPr>
              <a:latin typeface="Barlow Semi Condensed"/>
              <a:ea typeface="Barlow Semi Condensed"/>
              <a:cs typeface="Barlow Semi Condensed"/>
              <a:sym typeface="Barlow Semi Condensed"/>
            </a:endParaRPr>
          </a:p>
        </p:txBody>
      </p:sp>
      <p:pic>
        <p:nvPicPr>
          <p:cNvPr descr="Dishcovery Concept Video for CS147 Fall 2022&#10;&#10;Theme:&#10;Keeping Culture Alive&#10;&#10;Credits:&#10;Curious Shopper: Kyla Guru&#10;Dishcovery Assistant #1: Amrita Palaparthi&#10;Dishcovery Assistant #2: Defne Genc&#10;Filming: Janet Zhong&#10;Editing: Defne Genc&#10;&#10;(Uncompressed Version for Youtube)" id="2071" name="Google Shape;2071;p138" title="Dishcovery Concept Video CS147 Fall 2022">
            <a:hlinkClick r:id="rId3"/>
          </p:cNvPr>
          <p:cNvPicPr preferRelativeResize="0"/>
          <p:nvPr/>
        </p:nvPicPr>
        <p:blipFill>
          <a:blip r:embed="rId4">
            <a:alphaModFix/>
          </a:blip>
          <a:stretch>
            <a:fillRect/>
          </a:stretch>
        </p:blipFill>
        <p:spPr>
          <a:xfrm>
            <a:off x="2483388" y="1713200"/>
            <a:ext cx="3829825" cy="28723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1"/>
                                        </p:tgtEl>
                                        <p:attrNameLst>
                                          <p:attrName>style.visibility</p:attrName>
                                        </p:attrNameLst>
                                      </p:cBhvr>
                                      <p:to>
                                        <p:strVal val="visible"/>
                                      </p:to>
                                    </p:set>
                                    <p:animEffect filter="fade" transition="in">
                                      <p:cBhvr>
                                        <p:cTn dur="1000"/>
                                        <p:tgtEl>
                                          <p:spTgt spid="20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5" name="Shape 2075"/>
        <p:cNvGrpSpPr/>
        <p:nvPr/>
      </p:nvGrpSpPr>
      <p:grpSpPr>
        <a:xfrm>
          <a:off x="0" y="0"/>
          <a:ext cx="0" cy="0"/>
          <a:chOff x="0" y="0"/>
          <a:chExt cx="0" cy="0"/>
        </a:xfrm>
      </p:grpSpPr>
      <p:sp>
        <p:nvSpPr>
          <p:cNvPr id="2076" name="Google Shape;2076;p1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600">
                <a:latin typeface="Space Grotesk"/>
                <a:ea typeface="Space Grotesk"/>
                <a:cs typeface="Space Grotesk"/>
                <a:sym typeface="Space Grotesk"/>
              </a:rPr>
              <a:t>Appendix</a:t>
            </a:r>
            <a:endParaRPr b="1" sz="3600">
              <a:latin typeface="Space Grotesk"/>
              <a:ea typeface="Space Grotesk"/>
              <a:cs typeface="Space Grotesk"/>
              <a:sym typeface="Space Grotesk"/>
            </a:endParaRPr>
          </a:p>
        </p:txBody>
      </p:sp>
      <p:sp>
        <p:nvSpPr>
          <p:cNvPr id="2077" name="Google Shape;2077;p1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078" name="Google Shape;2078;p139"/>
          <p:cNvPicPr preferRelativeResize="0"/>
          <p:nvPr/>
        </p:nvPicPr>
        <p:blipFill>
          <a:blip r:embed="rId3">
            <a:alphaModFix/>
          </a:blip>
          <a:stretch>
            <a:fillRect/>
          </a:stretch>
        </p:blipFill>
        <p:spPr>
          <a:xfrm>
            <a:off x="5954125" y="2571750"/>
            <a:ext cx="2822175" cy="2368125"/>
          </a:xfrm>
          <a:prstGeom prst="rect">
            <a:avLst/>
          </a:prstGeom>
          <a:noFill/>
          <a:ln>
            <a:noFill/>
          </a:ln>
        </p:spPr>
      </p:pic>
      <p:sp>
        <p:nvSpPr>
          <p:cNvPr id="2079" name="Google Shape;2079;p139"/>
          <p:cNvSpPr txBox="1"/>
          <p:nvPr>
            <p:ph type="title"/>
          </p:nvPr>
        </p:nvSpPr>
        <p:spPr>
          <a:xfrm>
            <a:off x="3930675" y="4271875"/>
            <a:ext cx="7541400" cy="2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3FB29C"/>
                </a:solidFill>
                <a:latin typeface="Anaheim"/>
                <a:ea typeface="Anaheim"/>
                <a:cs typeface="Anaheim"/>
                <a:sym typeface="Anaheim"/>
              </a:rPr>
              <a:t>Thanks for watching!</a:t>
            </a:r>
            <a:endParaRPr b="1" sz="1500">
              <a:solidFill>
                <a:srgbClr val="3FB29C"/>
              </a:solidFill>
              <a:latin typeface="Anaheim"/>
              <a:ea typeface="Anaheim"/>
              <a:cs typeface="Anaheim"/>
              <a:sym typeface="Anaheim"/>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83" name="Shape 2083"/>
        <p:cNvGrpSpPr/>
        <p:nvPr/>
      </p:nvGrpSpPr>
      <p:grpSpPr>
        <a:xfrm>
          <a:off x="0" y="0"/>
          <a:ext cx="0" cy="0"/>
          <a:chOff x="0" y="0"/>
          <a:chExt cx="0" cy="0"/>
        </a:xfrm>
      </p:grpSpPr>
      <p:pic>
        <p:nvPicPr>
          <p:cNvPr id="2084" name="Google Shape;2084;p140"/>
          <p:cNvPicPr preferRelativeResize="0"/>
          <p:nvPr/>
        </p:nvPicPr>
        <p:blipFill>
          <a:blip r:embed="rId3">
            <a:alphaModFix/>
          </a:blip>
          <a:stretch>
            <a:fillRect/>
          </a:stretch>
        </p:blipFill>
        <p:spPr>
          <a:xfrm>
            <a:off x="3185500" y="700225"/>
            <a:ext cx="2773000" cy="2357625"/>
          </a:xfrm>
          <a:prstGeom prst="rect">
            <a:avLst/>
          </a:prstGeom>
          <a:noFill/>
          <a:ln>
            <a:noFill/>
          </a:ln>
        </p:spPr>
      </p:pic>
      <p:sp>
        <p:nvSpPr>
          <p:cNvPr id="2085" name="Google Shape;2085;p140"/>
          <p:cNvSpPr txBox="1"/>
          <p:nvPr>
            <p:ph idx="4294967295" type="title"/>
          </p:nvPr>
        </p:nvSpPr>
        <p:spPr>
          <a:xfrm>
            <a:off x="1122600" y="3710050"/>
            <a:ext cx="6898800" cy="36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3FB29C"/>
                </a:solidFill>
                <a:latin typeface="Barlow Semi Condensed"/>
                <a:ea typeface="Barlow Semi Condensed"/>
                <a:cs typeface="Barlow Semi Condensed"/>
                <a:sym typeface="Barlow Semi Condensed"/>
              </a:rPr>
              <a:t>Ingredient identification</a:t>
            </a:r>
            <a:endParaRPr sz="2200">
              <a:solidFill>
                <a:srgbClr val="3FB29C"/>
              </a:solidFill>
              <a:latin typeface="Barlow Semi Condensed"/>
              <a:ea typeface="Barlow Semi Condensed"/>
              <a:cs typeface="Barlow Semi Condensed"/>
              <a:sym typeface="Barlow Semi Condensed"/>
            </a:endParaRPr>
          </a:p>
        </p:txBody>
      </p:sp>
      <p:sp>
        <p:nvSpPr>
          <p:cNvPr id="2086" name="Google Shape;2086;p140"/>
          <p:cNvSpPr txBox="1"/>
          <p:nvPr>
            <p:ph type="title"/>
          </p:nvPr>
        </p:nvSpPr>
        <p:spPr>
          <a:xfrm>
            <a:off x="2712150" y="3012175"/>
            <a:ext cx="3719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900">
                <a:latin typeface="Lobster"/>
                <a:ea typeface="Lobster"/>
                <a:cs typeface="Lobster"/>
                <a:sym typeface="Lobster"/>
              </a:rPr>
              <a:t>Dishcovery </a:t>
            </a:r>
            <a:endParaRPr sz="3900">
              <a:latin typeface="Lobster"/>
              <a:ea typeface="Lobster"/>
              <a:cs typeface="Lobster"/>
              <a:sym typeface="Lobste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90" name="Shape 2090"/>
        <p:cNvGrpSpPr/>
        <p:nvPr/>
      </p:nvGrpSpPr>
      <p:grpSpPr>
        <a:xfrm>
          <a:off x="0" y="0"/>
          <a:ext cx="0" cy="0"/>
          <a:chOff x="0" y="0"/>
          <a:chExt cx="0" cy="0"/>
        </a:xfrm>
      </p:grpSpPr>
      <p:pic>
        <p:nvPicPr>
          <p:cNvPr id="2091" name="Google Shape;2091;p141"/>
          <p:cNvPicPr preferRelativeResize="0"/>
          <p:nvPr/>
        </p:nvPicPr>
        <p:blipFill>
          <a:blip r:embed="rId3">
            <a:alphaModFix/>
          </a:blip>
          <a:stretch>
            <a:fillRect/>
          </a:stretch>
        </p:blipFill>
        <p:spPr>
          <a:xfrm>
            <a:off x="3185500" y="700225"/>
            <a:ext cx="2773000" cy="2357625"/>
          </a:xfrm>
          <a:prstGeom prst="rect">
            <a:avLst/>
          </a:prstGeom>
          <a:noFill/>
          <a:ln>
            <a:noFill/>
          </a:ln>
        </p:spPr>
      </p:pic>
      <p:sp>
        <p:nvSpPr>
          <p:cNvPr id="2092" name="Google Shape;2092;p141"/>
          <p:cNvSpPr txBox="1"/>
          <p:nvPr>
            <p:ph idx="4294967295" type="title"/>
          </p:nvPr>
        </p:nvSpPr>
        <p:spPr>
          <a:xfrm>
            <a:off x="1122600" y="3710050"/>
            <a:ext cx="6898800" cy="36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3FB29C"/>
                </a:solidFill>
                <a:latin typeface="Barlow Semi Condensed"/>
                <a:ea typeface="Barlow Semi Condensed"/>
                <a:cs typeface="Barlow Semi Condensed"/>
                <a:sym typeface="Barlow Semi Condensed"/>
              </a:rPr>
              <a:t>Find authentic recipes</a:t>
            </a:r>
            <a:endParaRPr sz="2200">
              <a:solidFill>
                <a:srgbClr val="3FB29C"/>
              </a:solidFill>
              <a:latin typeface="Barlow Semi Condensed"/>
              <a:ea typeface="Barlow Semi Condensed"/>
              <a:cs typeface="Barlow Semi Condensed"/>
              <a:sym typeface="Barlow Semi Condensed"/>
            </a:endParaRPr>
          </a:p>
        </p:txBody>
      </p:sp>
      <p:sp>
        <p:nvSpPr>
          <p:cNvPr id="2093" name="Google Shape;2093;p141"/>
          <p:cNvSpPr txBox="1"/>
          <p:nvPr>
            <p:ph type="title"/>
          </p:nvPr>
        </p:nvSpPr>
        <p:spPr>
          <a:xfrm>
            <a:off x="2712150" y="3012175"/>
            <a:ext cx="3719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900">
                <a:latin typeface="Lobster"/>
                <a:ea typeface="Lobster"/>
                <a:cs typeface="Lobster"/>
                <a:sym typeface="Lobster"/>
              </a:rPr>
              <a:t>Dishcovery </a:t>
            </a:r>
            <a:endParaRPr sz="3900">
              <a:latin typeface="Lobster"/>
              <a:ea typeface="Lobster"/>
              <a:cs typeface="Lobster"/>
              <a:sym typeface="Lobste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97" name="Shape 2097"/>
        <p:cNvGrpSpPr/>
        <p:nvPr/>
      </p:nvGrpSpPr>
      <p:grpSpPr>
        <a:xfrm>
          <a:off x="0" y="0"/>
          <a:ext cx="0" cy="0"/>
          <a:chOff x="0" y="0"/>
          <a:chExt cx="0" cy="0"/>
        </a:xfrm>
      </p:grpSpPr>
      <p:pic>
        <p:nvPicPr>
          <p:cNvPr id="2098" name="Google Shape;2098;p142"/>
          <p:cNvPicPr preferRelativeResize="0"/>
          <p:nvPr/>
        </p:nvPicPr>
        <p:blipFill>
          <a:blip r:embed="rId3">
            <a:alphaModFix/>
          </a:blip>
          <a:stretch>
            <a:fillRect/>
          </a:stretch>
        </p:blipFill>
        <p:spPr>
          <a:xfrm>
            <a:off x="3185500" y="700225"/>
            <a:ext cx="2773000" cy="2357625"/>
          </a:xfrm>
          <a:prstGeom prst="rect">
            <a:avLst/>
          </a:prstGeom>
          <a:noFill/>
          <a:ln>
            <a:noFill/>
          </a:ln>
        </p:spPr>
      </p:pic>
      <p:sp>
        <p:nvSpPr>
          <p:cNvPr id="2099" name="Google Shape;2099;p142"/>
          <p:cNvSpPr txBox="1"/>
          <p:nvPr>
            <p:ph idx="4294967295" type="title"/>
          </p:nvPr>
        </p:nvSpPr>
        <p:spPr>
          <a:xfrm>
            <a:off x="1245800" y="3710050"/>
            <a:ext cx="6898800" cy="36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rgbClr val="3FB29C"/>
                </a:solidFill>
                <a:latin typeface="Barlow Semi Condensed"/>
                <a:ea typeface="Barlow Semi Condensed"/>
                <a:cs typeface="Barlow Semi Condensed"/>
                <a:sym typeface="Barlow Semi Condensed"/>
              </a:rPr>
              <a:t>Your cultural culinary companion</a:t>
            </a:r>
            <a:endParaRPr sz="2200">
              <a:solidFill>
                <a:srgbClr val="3FB29C"/>
              </a:solidFill>
              <a:latin typeface="Barlow Semi Condensed"/>
              <a:ea typeface="Barlow Semi Condensed"/>
              <a:cs typeface="Barlow Semi Condensed"/>
              <a:sym typeface="Barlow Semi Condensed"/>
            </a:endParaRPr>
          </a:p>
        </p:txBody>
      </p:sp>
      <p:sp>
        <p:nvSpPr>
          <p:cNvPr id="2100" name="Google Shape;2100;p142"/>
          <p:cNvSpPr txBox="1"/>
          <p:nvPr>
            <p:ph type="title"/>
          </p:nvPr>
        </p:nvSpPr>
        <p:spPr>
          <a:xfrm>
            <a:off x="2712150" y="3012175"/>
            <a:ext cx="3719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900">
                <a:latin typeface="Lobster"/>
                <a:ea typeface="Lobster"/>
                <a:cs typeface="Lobster"/>
                <a:sym typeface="Lobster"/>
              </a:rPr>
              <a:t>Dishcovery </a:t>
            </a:r>
            <a:endParaRPr sz="3900">
              <a:latin typeface="Lobster"/>
              <a:ea typeface="Lobster"/>
              <a:cs typeface="Lobster"/>
              <a:sym typeface="Lobs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4" name="Shape 1304"/>
        <p:cNvGrpSpPr/>
        <p:nvPr/>
      </p:nvGrpSpPr>
      <p:grpSpPr>
        <a:xfrm>
          <a:off x="0" y="0"/>
          <a:ext cx="0" cy="0"/>
          <a:chOff x="0" y="0"/>
          <a:chExt cx="0" cy="0"/>
        </a:xfrm>
      </p:grpSpPr>
      <p:pic>
        <p:nvPicPr>
          <p:cNvPr id="1305" name="Google Shape;1305;p116"/>
          <p:cNvPicPr preferRelativeResize="0"/>
          <p:nvPr/>
        </p:nvPicPr>
        <p:blipFill rotWithShape="1">
          <a:blip r:embed="rId3">
            <a:alphaModFix/>
          </a:blip>
          <a:srcRect b="7859" l="0" r="0" t="0"/>
          <a:stretch/>
        </p:blipFill>
        <p:spPr>
          <a:xfrm>
            <a:off x="5266925" y="1083900"/>
            <a:ext cx="3325276" cy="3063824"/>
          </a:xfrm>
          <a:prstGeom prst="rect">
            <a:avLst/>
          </a:prstGeom>
          <a:noFill/>
          <a:ln>
            <a:noFill/>
          </a:ln>
        </p:spPr>
      </p:pic>
      <p:sp>
        <p:nvSpPr>
          <p:cNvPr id="1306" name="Google Shape;1306;p116"/>
          <p:cNvSpPr/>
          <p:nvPr/>
        </p:nvSpPr>
        <p:spPr>
          <a:xfrm>
            <a:off x="714300" y="1063650"/>
            <a:ext cx="4122300" cy="3016200"/>
          </a:xfrm>
          <a:prstGeom prst="roundRect">
            <a:avLst>
              <a:gd fmla="val 10146" name="adj"/>
            </a:avLst>
          </a:prstGeom>
          <a:solidFill>
            <a:srgbClr val="A3E2D6"/>
          </a:solidFill>
          <a:ln cap="flat" cmpd="sng" w="9525">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16"/>
          <p:cNvSpPr txBox="1"/>
          <p:nvPr/>
        </p:nvSpPr>
        <p:spPr>
          <a:xfrm>
            <a:off x="990175" y="1241200"/>
            <a:ext cx="3582000" cy="889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600">
                <a:solidFill>
                  <a:srgbClr val="3C4442"/>
                </a:solidFill>
                <a:latin typeface="Space Grotesk"/>
                <a:ea typeface="Space Grotesk"/>
                <a:cs typeface="Space Grotesk"/>
                <a:sym typeface="Space Grotesk"/>
              </a:rPr>
              <a:t>Recap</a:t>
            </a:r>
            <a:endParaRPr b="1" sz="3600">
              <a:solidFill>
                <a:srgbClr val="3C4442"/>
              </a:solidFill>
              <a:latin typeface="Space Grotesk"/>
              <a:ea typeface="Space Grotesk"/>
              <a:cs typeface="Space Grotesk"/>
              <a:sym typeface="Space Grotesk"/>
            </a:endParaRPr>
          </a:p>
        </p:txBody>
      </p:sp>
      <p:sp>
        <p:nvSpPr>
          <p:cNvPr id="1308" name="Google Shape;1308;p116"/>
          <p:cNvSpPr txBox="1"/>
          <p:nvPr/>
        </p:nvSpPr>
        <p:spPr>
          <a:xfrm>
            <a:off x="1016400" y="2130400"/>
            <a:ext cx="3518100" cy="17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3C4442"/>
                </a:solidFill>
                <a:latin typeface="Barlow Semi Condensed"/>
                <a:ea typeface="Barlow Semi Condensed"/>
                <a:cs typeface="Barlow Semi Condensed"/>
                <a:sym typeface="Barlow Semi Condensed"/>
              </a:rPr>
              <a:t>Last week, we used experience prototypes to test key assumptions about how people interact with culture through food and began defining a solution. This week, we focus on creating a concept video to further define </a:t>
            </a:r>
            <a:r>
              <a:rPr lang="en" sz="1600">
                <a:solidFill>
                  <a:srgbClr val="3C4442"/>
                </a:solidFill>
                <a:latin typeface="Barlow Semi Condensed"/>
                <a:ea typeface="Barlow Semi Condensed"/>
                <a:cs typeface="Barlow Semi Condensed"/>
                <a:sym typeface="Barlow Semi Condensed"/>
              </a:rPr>
              <a:t>what</a:t>
            </a:r>
            <a:r>
              <a:rPr lang="en" sz="1600">
                <a:solidFill>
                  <a:srgbClr val="3C4442"/>
                </a:solidFill>
                <a:latin typeface="Barlow Semi Condensed"/>
                <a:ea typeface="Barlow Semi Condensed"/>
                <a:cs typeface="Barlow Semi Condensed"/>
                <a:sym typeface="Barlow Semi Condensed"/>
              </a:rPr>
              <a:t> our solution offers.</a:t>
            </a:r>
            <a:endParaRPr sz="1600">
              <a:solidFill>
                <a:srgbClr val="3C4442"/>
              </a:solidFill>
              <a:latin typeface="Barlow Semi Condensed"/>
              <a:ea typeface="Barlow Semi Condensed"/>
              <a:cs typeface="Barlow Semi Condensed"/>
              <a:sym typeface="Barlow Semi Condensed"/>
            </a:endParaRPr>
          </a:p>
        </p:txBody>
      </p:sp>
      <p:sp>
        <p:nvSpPr>
          <p:cNvPr id="1309" name="Google Shape;1309;p116"/>
          <p:cNvSpPr/>
          <p:nvPr/>
        </p:nvSpPr>
        <p:spPr>
          <a:xfrm>
            <a:off x="5121854" y="4323641"/>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16"/>
          <p:cNvSpPr/>
          <p:nvPr/>
        </p:nvSpPr>
        <p:spPr>
          <a:xfrm>
            <a:off x="2439472" y="694081"/>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16"/>
          <p:cNvSpPr/>
          <p:nvPr/>
        </p:nvSpPr>
        <p:spPr>
          <a:xfrm>
            <a:off x="1594467" y="4323634"/>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16"/>
          <p:cNvSpPr/>
          <p:nvPr/>
        </p:nvSpPr>
        <p:spPr>
          <a:xfrm>
            <a:off x="6842779" y="721566"/>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16"/>
          <p:cNvSpPr/>
          <p:nvPr/>
        </p:nvSpPr>
        <p:spPr>
          <a:xfrm>
            <a:off x="7687267" y="1545284"/>
            <a:ext cx="51167" cy="51199"/>
          </a:xfrm>
          <a:custGeom>
            <a:rect b="b" l="l" r="r" t="t"/>
            <a:pathLst>
              <a:path extrusionOk="0" fill="none" h="1636" w="1635">
                <a:moveTo>
                  <a:pt x="1635" y="818"/>
                </a:moveTo>
                <a:cubicBezTo>
                  <a:pt x="1635" y="1268"/>
                  <a:pt x="1267" y="1635"/>
                  <a:pt x="817" y="1635"/>
                </a:cubicBezTo>
                <a:cubicBezTo>
                  <a:pt x="368" y="1635"/>
                  <a:pt x="0" y="1268"/>
                  <a:pt x="0" y="818"/>
                </a:cubicBezTo>
                <a:cubicBezTo>
                  <a:pt x="0" y="368"/>
                  <a:pt x="368" y="1"/>
                  <a:pt x="817" y="1"/>
                </a:cubicBezTo>
                <a:cubicBezTo>
                  <a:pt x="1267" y="1"/>
                  <a:pt x="1635" y="368"/>
                  <a:pt x="1635" y="818"/>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16"/>
          <p:cNvSpPr/>
          <p:nvPr/>
        </p:nvSpPr>
        <p:spPr>
          <a:xfrm>
            <a:off x="6683622" y="4356043"/>
            <a:ext cx="80616" cy="80616"/>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16"/>
          <p:cNvSpPr/>
          <p:nvPr/>
        </p:nvSpPr>
        <p:spPr>
          <a:xfrm>
            <a:off x="4885756" y="6940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16"/>
          <p:cNvSpPr/>
          <p:nvPr/>
        </p:nvSpPr>
        <p:spPr>
          <a:xfrm>
            <a:off x="8266807" y="860823"/>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16"/>
          <p:cNvSpPr/>
          <p:nvPr/>
        </p:nvSpPr>
        <p:spPr>
          <a:xfrm>
            <a:off x="3585156" y="423213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16"/>
          <p:cNvSpPr/>
          <p:nvPr/>
        </p:nvSpPr>
        <p:spPr>
          <a:xfrm>
            <a:off x="5121857" y="2213248"/>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16"/>
          <p:cNvSpPr/>
          <p:nvPr/>
        </p:nvSpPr>
        <p:spPr>
          <a:xfrm>
            <a:off x="7652327" y="9274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 name="Google Shape;1320;p116"/>
          <p:cNvGrpSpPr/>
          <p:nvPr/>
        </p:nvGrpSpPr>
        <p:grpSpPr>
          <a:xfrm>
            <a:off x="7930060" y="1184316"/>
            <a:ext cx="387325" cy="392002"/>
            <a:chOff x="-1988450" y="2592438"/>
            <a:chExt cx="550725" cy="557375"/>
          </a:xfrm>
        </p:grpSpPr>
        <p:sp>
          <p:nvSpPr>
            <p:cNvPr id="1321" name="Google Shape;1321;p116"/>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rgbClr val="3C444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16"/>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rgbClr val="3C444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16"/>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rgbClr val="3C444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16"/>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rgbClr val="3C444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16"/>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rgbClr val="3C444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16"/>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rgbClr val="3C444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116"/>
          <p:cNvGrpSpPr/>
          <p:nvPr/>
        </p:nvGrpSpPr>
        <p:grpSpPr>
          <a:xfrm>
            <a:off x="5432906" y="3890840"/>
            <a:ext cx="528885" cy="545802"/>
            <a:chOff x="-1507225" y="3988588"/>
            <a:chExt cx="575250" cy="593650"/>
          </a:xfrm>
        </p:grpSpPr>
        <p:sp>
          <p:nvSpPr>
            <p:cNvPr id="1328" name="Google Shape;1328;p116"/>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rgbClr val="3C444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16"/>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rgbClr val="3C444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16"/>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rgbClr val="3C444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 name="Google Shape;1331;p116"/>
          <p:cNvSpPr/>
          <p:nvPr/>
        </p:nvSpPr>
        <p:spPr>
          <a:xfrm>
            <a:off x="5438927" y="6940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16"/>
          <p:cNvSpPr/>
          <p:nvPr/>
        </p:nvSpPr>
        <p:spPr>
          <a:xfrm>
            <a:off x="5086615" y="9274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16"/>
          <p:cNvSpPr/>
          <p:nvPr/>
        </p:nvSpPr>
        <p:spPr>
          <a:xfrm>
            <a:off x="6972127" y="41930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16"/>
          <p:cNvSpPr/>
          <p:nvPr/>
        </p:nvSpPr>
        <p:spPr>
          <a:xfrm>
            <a:off x="4195177" y="428263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16"/>
          <p:cNvSpPr/>
          <p:nvPr/>
        </p:nvSpPr>
        <p:spPr>
          <a:xfrm>
            <a:off x="3262977" y="54958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16"/>
          <p:cNvSpPr/>
          <p:nvPr/>
        </p:nvSpPr>
        <p:spPr>
          <a:xfrm>
            <a:off x="1506352" y="59246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16"/>
          <p:cNvSpPr/>
          <p:nvPr/>
        </p:nvSpPr>
        <p:spPr>
          <a:xfrm>
            <a:off x="2114652" y="43358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16"/>
          <p:cNvSpPr/>
          <p:nvPr/>
        </p:nvSpPr>
        <p:spPr>
          <a:xfrm>
            <a:off x="7892827" y="423551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rgbClr val="3C44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16"/>
          <p:cNvSpPr txBox="1"/>
          <p:nvPr/>
        </p:nvSpPr>
        <p:spPr>
          <a:xfrm>
            <a:off x="625229" y="320375"/>
            <a:ext cx="795300" cy="227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rgbClr val="3C4442"/>
                </a:solidFill>
                <a:latin typeface="Barlow Semi Condensed"/>
                <a:ea typeface="Barlow Semi Condensed"/>
                <a:cs typeface="Barlow Semi Condensed"/>
                <a:sym typeface="Barlow Semi Condensed"/>
              </a:rPr>
              <a:t>Dishcovery</a:t>
            </a:r>
            <a:endParaRPr b="1" sz="1000">
              <a:solidFill>
                <a:srgbClr val="3C4442"/>
              </a:solidFill>
              <a:latin typeface="Barlow Semi Condensed"/>
              <a:ea typeface="Barlow Semi Condensed"/>
              <a:cs typeface="Barlow Semi Condensed"/>
              <a:sym typeface="Barlow Semi Condense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3" name="Shape 1343"/>
        <p:cNvGrpSpPr/>
        <p:nvPr/>
      </p:nvGrpSpPr>
      <p:grpSpPr>
        <a:xfrm>
          <a:off x="0" y="0"/>
          <a:ext cx="0" cy="0"/>
          <a:chOff x="0" y="0"/>
          <a:chExt cx="0" cy="0"/>
        </a:xfrm>
      </p:grpSpPr>
      <p:sp>
        <p:nvSpPr>
          <p:cNvPr id="1344" name="Google Shape;1344;p117"/>
          <p:cNvSpPr/>
          <p:nvPr/>
        </p:nvSpPr>
        <p:spPr>
          <a:xfrm>
            <a:off x="1630800" y="1063650"/>
            <a:ext cx="5882400" cy="30162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17"/>
          <p:cNvSpPr txBox="1"/>
          <p:nvPr>
            <p:ph type="title"/>
          </p:nvPr>
        </p:nvSpPr>
        <p:spPr>
          <a:xfrm>
            <a:off x="2005350" y="1016450"/>
            <a:ext cx="5133300" cy="28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lt1"/>
                </a:solidFill>
                <a:latin typeface="Space Grotesk"/>
                <a:ea typeface="Space Grotesk"/>
                <a:cs typeface="Space Grotesk"/>
                <a:sym typeface="Space Grotesk"/>
              </a:rPr>
              <a:t>How might we…</a:t>
            </a:r>
            <a:r>
              <a:rPr lang="en">
                <a:latin typeface="Space Grotesk"/>
                <a:ea typeface="Space Grotesk"/>
                <a:cs typeface="Space Grotesk"/>
                <a:sym typeface="Space Grotesk"/>
              </a:rPr>
              <a:t> </a:t>
            </a:r>
            <a:endParaRPr>
              <a:latin typeface="Space Grotesk"/>
              <a:ea typeface="Space Grotesk"/>
              <a:cs typeface="Space Grotesk"/>
              <a:sym typeface="Space Grotesk"/>
            </a:endParaRPr>
          </a:p>
          <a:p>
            <a:pPr indent="0" lvl="0" marL="0" rtl="0" algn="ctr">
              <a:spcBef>
                <a:spcPts val="0"/>
              </a:spcBef>
              <a:spcAft>
                <a:spcPts val="0"/>
              </a:spcAft>
              <a:buNone/>
            </a:pPr>
            <a:r>
              <a:rPr lang="en" sz="2400">
                <a:latin typeface="Space Grotesk"/>
                <a:ea typeface="Space Grotesk"/>
                <a:cs typeface="Space Grotesk"/>
                <a:sym typeface="Space Grotesk"/>
              </a:rPr>
              <a:t>make it so that unfamiliar ingredients speak for themselves?</a:t>
            </a:r>
            <a:endParaRPr sz="2400">
              <a:latin typeface="Space Grotesk"/>
              <a:ea typeface="Space Grotesk"/>
              <a:cs typeface="Space Grotesk"/>
              <a:sym typeface="Space Grotesk"/>
            </a:endParaRPr>
          </a:p>
        </p:txBody>
      </p:sp>
      <p:sp>
        <p:nvSpPr>
          <p:cNvPr id="1346" name="Google Shape;1346;p117"/>
          <p:cNvSpPr/>
          <p:nvPr/>
        </p:nvSpPr>
        <p:spPr>
          <a:xfrm>
            <a:off x="7907852" y="183598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 name="Google Shape;1347;p117"/>
          <p:cNvGrpSpPr/>
          <p:nvPr/>
        </p:nvGrpSpPr>
        <p:grpSpPr>
          <a:xfrm>
            <a:off x="7770381" y="3213240"/>
            <a:ext cx="528885" cy="545802"/>
            <a:chOff x="-1507225" y="3988588"/>
            <a:chExt cx="575250" cy="593650"/>
          </a:xfrm>
        </p:grpSpPr>
        <p:sp>
          <p:nvSpPr>
            <p:cNvPr id="1348" name="Google Shape;1348;p117"/>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17"/>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17"/>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117"/>
          <p:cNvGrpSpPr/>
          <p:nvPr/>
        </p:nvGrpSpPr>
        <p:grpSpPr>
          <a:xfrm>
            <a:off x="723667" y="859892"/>
            <a:ext cx="528916" cy="535303"/>
            <a:chOff x="-1988450" y="2592438"/>
            <a:chExt cx="550725" cy="557375"/>
          </a:xfrm>
        </p:grpSpPr>
        <p:sp>
          <p:nvSpPr>
            <p:cNvPr id="1352" name="Google Shape;1352;p117"/>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17"/>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17"/>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17"/>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17"/>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17"/>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 name="Google Shape;1358;p117"/>
          <p:cNvGrpSpPr/>
          <p:nvPr/>
        </p:nvGrpSpPr>
        <p:grpSpPr>
          <a:xfrm>
            <a:off x="6334347" y="527541"/>
            <a:ext cx="387325" cy="392002"/>
            <a:chOff x="-1988450" y="2592438"/>
            <a:chExt cx="550725" cy="557375"/>
          </a:xfrm>
        </p:grpSpPr>
        <p:sp>
          <p:nvSpPr>
            <p:cNvPr id="1359" name="Google Shape;1359;p117"/>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17"/>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17"/>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17"/>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17"/>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17"/>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117"/>
          <p:cNvGrpSpPr/>
          <p:nvPr/>
        </p:nvGrpSpPr>
        <p:grpSpPr>
          <a:xfrm>
            <a:off x="1300307" y="4197941"/>
            <a:ext cx="387296" cy="396831"/>
            <a:chOff x="874000" y="1401213"/>
            <a:chExt cx="581875" cy="596200"/>
          </a:xfrm>
        </p:grpSpPr>
        <p:sp>
          <p:nvSpPr>
            <p:cNvPr id="1366" name="Google Shape;1366;p117"/>
            <p:cNvSpPr/>
            <p:nvPr/>
          </p:nvSpPr>
          <p:spPr>
            <a:xfrm>
              <a:off x="874000" y="1401213"/>
              <a:ext cx="581875" cy="596200"/>
            </a:xfrm>
            <a:custGeom>
              <a:rect b="b" l="l" r="r" t="t"/>
              <a:pathLst>
                <a:path extrusionOk="0" fill="none" h="23848" w="23275">
                  <a:moveTo>
                    <a:pt x="1472" y="15694"/>
                  </a:moveTo>
                  <a:cubicBezTo>
                    <a:pt x="2943" y="18923"/>
                    <a:pt x="7071" y="21395"/>
                    <a:pt x="9073" y="21988"/>
                  </a:cubicBezTo>
                  <a:cubicBezTo>
                    <a:pt x="9073" y="21988"/>
                    <a:pt x="14407" y="23847"/>
                    <a:pt x="18391" y="20762"/>
                  </a:cubicBezTo>
                  <a:cubicBezTo>
                    <a:pt x="22396" y="17676"/>
                    <a:pt x="23275" y="11669"/>
                    <a:pt x="19495" y="5845"/>
                  </a:cubicBezTo>
                  <a:cubicBezTo>
                    <a:pt x="15735" y="1"/>
                    <a:pt x="7663" y="1247"/>
                    <a:pt x="4210" y="4537"/>
                  </a:cubicBezTo>
                  <a:cubicBezTo>
                    <a:pt x="757" y="7827"/>
                    <a:pt x="1" y="12445"/>
                    <a:pt x="1472" y="15694"/>
                  </a:cubicBezTo>
                  <a:close/>
                  <a:moveTo>
                    <a:pt x="12629" y="10320"/>
                  </a:moveTo>
                  <a:cubicBezTo>
                    <a:pt x="13937" y="11444"/>
                    <a:pt x="14018" y="13058"/>
                    <a:pt x="12731" y="13835"/>
                  </a:cubicBezTo>
                  <a:cubicBezTo>
                    <a:pt x="11975" y="14264"/>
                    <a:pt x="11076" y="14243"/>
                    <a:pt x="10361" y="13794"/>
                  </a:cubicBezTo>
                  <a:cubicBezTo>
                    <a:pt x="9523" y="13344"/>
                    <a:pt x="9175" y="12323"/>
                    <a:pt x="9564" y="11444"/>
                  </a:cubicBezTo>
                  <a:cubicBezTo>
                    <a:pt x="9932" y="10545"/>
                    <a:pt x="11341" y="9196"/>
                    <a:pt x="12629" y="1032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17"/>
            <p:cNvSpPr/>
            <p:nvPr/>
          </p:nvSpPr>
          <p:spPr>
            <a:xfrm>
              <a:off x="913850" y="1453838"/>
              <a:ext cx="493500" cy="508825"/>
            </a:xfrm>
            <a:custGeom>
              <a:rect b="b" l="l" r="r" t="t"/>
              <a:pathLst>
                <a:path extrusionOk="0" fill="none" h="20353" w="19740">
                  <a:moveTo>
                    <a:pt x="2820" y="2882"/>
                  </a:moveTo>
                  <a:cubicBezTo>
                    <a:pt x="2309" y="4476"/>
                    <a:pt x="2085" y="4925"/>
                    <a:pt x="1247" y="5722"/>
                  </a:cubicBezTo>
                  <a:cubicBezTo>
                    <a:pt x="430" y="6519"/>
                    <a:pt x="0" y="7827"/>
                    <a:pt x="82" y="8522"/>
                  </a:cubicBezTo>
                  <a:cubicBezTo>
                    <a:pt x="205" y="9339"/>
                    <a:pt x="246" y="10177"/>
                    <a:pt x="205" y="10994"/>
                  </a:cubicBezTo>
                  <a:cubicBezTo>
                    <a:pt x="164" y="12138"/>
                    <a:pt x="675" y="13242"/>
                    <a:pt x="1574" y="13977"/>
                  </a:cubicBezTo>
                  <a:cubicBezTo>
                    <a:pt x="2289" y="14509"/>
                    <a:pt x="2922" y="15163"/>
                    <a:pt x="3413" y="15919"/>
                  </a:cubicBezTo>
                  <a:cubicBezTo>
                    <a:pt x="4149" y="16920"/>
                    <a:pt x="3903" y="17145"/>
                    <a:pt x="4986" y="17676"/>
                  </a:cubicBezTo>
                  <a:cubicBezTo>
                    <a:pt x="6069" y="18228"/>
                    <a:pt x="8113" y="19311"/>
                    <a:pt x="8113" y="19311"/>
                  </a:cubicBezTo>
                  <a:cubicBezTo>
                    <a:pt x="8113" y="19311"/>
                    <a:pt x="10442" y="20353"/>
                    <a:pt x="11505" y="19924"/>
                  </a:cubicBezTo>
                  <a:cubicBezTo>
                    <a:pt x="12547" y="19495"/>
                    <a:pt x="13793" y="17962"/>
                    <a:pt x="14611" y="17635"/>
                  </a:cubicBezTo>
                  <a:cubicBezTo>
                    <a:pt x="15428" y="17288"/>
                    <a:pt x="15796" y="18166"/>
                    <a:pt x="16879" y="16593"/>
                  </a:cubicBezTo>
                  <a:cubicBezTo>
                    <a:pt x="17962" y="14999"/>
                    <a:pt x="18268" y="13794"/>
                    <a:pt x="18922" y="13181"/>
                  </a:cubicBezTo>
                  <a:cubicBezTo>
                    <a:pt x="19576" y="12568"/>
                    <a:pt x="19740" y="10381"/>
                    <a:pt x="18841" y="9441"/>
                  </a:cubicBezTo>
                  <a:cubicBezTo>
                    <a:pt x="17962" y="8501"/>
                    <a:pt x="17512" y="7684"/>
                    <a:pt x="17369" y="6110"/>
                  </a:cubicBezTo>
                  <a:cubicBezTo>
                    <a:pt x="17247" y="4557"/>
                    <a:pt x="16797" y="3617"/>
                    <a:pt x="15142" y="3045"/>
                  </a:cubicBezTo>
                  <a:cubicBezTo>
                    <a:pt x="13487" y="2473"/>
                    <a:pt x="12261" y="1084"/>
                    <a:pt x="11648" y="552"/>
                  </a:cubicBezTo>
                  <a:cubicBezTo>
                    <a:pt x="11014" y="1"/>
                    <a:pt x="9339" y="144"/>
                    <a:pt x="8297" y="695"/>
                  </a:cubicBezTo>
                  <a:cubicBezTo>
                    <a:pt x="7254" y="1247"/>
                    <a:pt x="6294" y="348"/>
                    <a:pt x="5170" y="838"/>
                  </a:cubicBezTo>
                  <a:cubicBezTo>
                    <a:pt x="4823" y="1002"/>
                    <a:pt x="4516" y="1104"/>
                    <a:pt x="4230" y="1206"/>
                  </a:cubicBezTo>
                  <a:cubicBezTo>
                    <a:pt x="3924" y="1370"/>
                    <a:pt x="3638" y="1574"/>
                    <a:pt x="3372" y="1778"/>
                  </a:cubicBezTo>
                  <a:cubicBezTo>
                    <a:pt x="3106" y="2105"/>
                    <a:pt x="2922" y="2473"/>
                    <a:pt x="2820" y="2882"/>
                  </a:cubicBezTo>
                  <a:close/>
                  <a:moveTo>
                    <a:pt x="8092" y="8542"/>
                  </a:moveTo>
                  <a:cubicBezTo>
                    <a:pt x="8787" y="8685"/>
                    <a:pt x="9155" y="7418"/>
                    <a:pt x="10381" y="7398"/>
                  </a:cubicBezTo>
                  <a:cubicBezTo>
                    <a:pt x="11587" y="7377"/>
                    <a:pt x="10892" y="8031"/>
                    <a:pt x="11035" y="8215"/>
                  </a:cubicBezTo>
                  <a:cubicBezTo>
                    <a:pt x="11321" y="8460"/>
                    <a:pt x="11566" y="8746"/>
                    <a:pt x="11750" y="9073"/>
                  </a:cubicBezTo>
                  <a:cubicBezTo>
                    <a:pt x="11954" y="9339"/>
                    <a:pt x="12097" y="9645"/>
                    <a:pt x="12159" y="9972"/>
                  </a:cubicBezTo>
                  <a:cubicBezTo>
                    <a:pt x="12200" y="10606"/>
                    <a:pt x="12240" y="11015"/>
                    <a:pt x="12629" y="11546"/>
                  </a:cubicBezTo>
                  <a:cubicBezTo>
                    <a:pt x="13017" y="12057"/>
                    <a:pt x="12159" y="12098"/>
                    <a:pt x="11403" y="12261"/>
                  </a:cubicBezTo>
                  <a:cubicBezTo>
                    <a:pt x="10647" y="12424"/>
                    <a:pt x="10585" y="12363"/>
                    <a:pt x="10013" y="12792"/>
                  </a:cubicBezTo>
                  <a:cubicBezTo>
                    <a:pt x="9421" y="13242"/>
                    <a:pt x="8562" y="12465"/>
                    <a:pt x="8562" y="12465"/>
                  </a:cubicBezTo>
                  <a:cubicBezTo>
                    <a:pt x="8562" y="12465"/>
                    <a:pt x="8051" y="12281"/>
                    <a:pt x="7561" y="11403"/>
                  </a:cubicBezTo>
                  <a:cubicBezTo>
                    <a:pt x="7071" y="10524"/>
                    <a:pt x="7581" y="10381"/>
                    <a:pt x="7152" y="9666"/>
                  </a:cubicBezTo>
                  <a:cubicBezTo>
                    <a:pt x="6703" y="8951"/>
                    <a:pt x="7398" y="8419"/>
                    <a:pt x="8092" y="854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17"/>
            <p:cNvSpPr/>
            <p:nvPr/>
          </p:nvSpPr>
          <p:spPr>
            <a:xfrm>
              <a:off x="1104400" y="1532513"/>
              <a:ext cx="34750" cy="34750"/>
            </a:xfrm>
            <a:custGeom>
              <a:rect b="b" l="l" r="r" t="t"/>
              <a:pathLst>
                <a:path extrusionOk="0" fill="none" h="1390" w="1390">
                  <a:moveTo>
                    <a:pt x="1390" y="593"/>
                  </a:moveTo>
                  <a:cubicBezTo>
                    <a:pt x="1390" y="1124"/>
                    <a:pt x="756" y="1390"/>
                    <a:pt x="368" y="1022"/>
                  </a:cubicBezTo>
                  <a:cubicBezTo>
                    <a:pt x="0" y="654"/>
                    <a:pt x="266" y="0"/>
                    <a:pt x="797" y="0"/>
                  </a:cubicBezTo>
                  <a:lnTo>
                    <a:pt x="797" y="0"/>
                  </a:lnTo>
                  <a:cubicBezTo>
                    <a:pt x="1124" y="0"/>
                    <a:pt x="1390" y="266"/>
                    <a:pt x="1390" y="59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17"/>
            <p:cNvSpPr/>
            <p:nvPr/>
          </p:nvSpPr>
          <p:spPr>
            <a:xfrm>
              <a:off x="1028275" y="1577463"/>
              <a:ext cx="12800" cy="12800"/>
            </a:xfrm>
            <a:custGeom>
              <a:rect b="b" l="l" r="r" t="t"/>
              <a:pathLst>
                <a:path extrusionOk="0" fill="none" h="512" w="512">
                  <a:moveTo>
                    <a:pt x="511" y="246"/>
                  </a:moveTo>
                  <a:cubicBezTo>
                    <a:pt x="511" y="389"/>
                    <a:pt x="409" y="511"/>
                    <a:pt x="266" y="511"/>
                  </a:cubicBezTo>
                  <a:cubicBezTo>
                    <a:pt x="123" y="511"/>
                    <a:pt x="1" y="389"/>
                    <a:pt x="1" y="246"/>
                  </a:cubicBezTo>
                  <a:cubicBezTo>
                    <a:pt x="1" y="103"/>
                    <a:pt x="123" y="1"/>
                    <a:pt x="266" y="1"/>
                  </a:cubicBezTo>
                  <a:cubicBezTo>
                    <a:pt x="409" y="1"/>
                    <a:pt x="511" y="103"/>
                    <a:pt x="511" y="24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17"/>
            <p:cNvSpPr/>
            <p:nvPr/>
          </p:nvSpPr>
          <p:spPr>
            <a:xfrm>
              <a:off x="1059450" y="1500338"/>
              <a:ext cx="22500" cy="22500"/>
            </a:xfrm>
            <a:custGeom>
              <a:rect b="b" l="l" r="r" t="t"/>
              <a:pathLst>
                <a:path extrusionOk="0" fill="none" h="900" w="900">
                  <a:moveTo>
                    <a:pt x="899" y="388"/>
                  </a:moveTo>
                  <a:cubicBezTo>
                    <a:pt x="899" y="736"/>
                    <a:pt x="470" y="899"/>
                    <a:pt x="225" y="654"/>
                  </a:cubicBezTo>
                  <a:cubicBezTo>
                    <a:pt x="0" y="429"/>
                    <a:pt x="164" y="0"/>
                    <a:pt x="511" y="0"/>
                  </a:cubicBezTo>
                  <a:cubicBezTo>
                    <a:pt x="715" y="0"/>
                    <a:pt x="899" y="184"/>
                    <a:pt x="899"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17"/>
            <p:cNvSpPr/>
            <p:nvPr/>
          </p:nvSpPr>
          <p:spPr>
            <a:xfrm>
              <a:off x="992000" y="1641313"/>
              <a:ext cx="34250" cy="33750"/>
            </a:xfrm>
            <a:custGeom>
              <a:rect b="b" l="l" r="r" t="t"/>
              <a:pathLst>
                <a:path extrusionOk="0" fill="none" h="1350" w="1370">
                  <a:moveTo>
                    <a:pt x="1370" y="675"/>
                  </a:moveTo>
                  <a:cubicBezTo>
                    <a:pt x="1370" y="1063"/>
                    <a:pt x="1063" y="1350"/>
                    <a:pt x="696" y="1350"/>
                  </a:cubicBezTo>
                  <a:cubicBezTo>
                    <a:pt x="307" y="1350"/>
                    <a:pt x="1" y="1063"/>
                    <a:pt x="1" y="675"/>
                  </a:cubicBezTo>
                  <a:cubicBezTo>
                    <a:pt x="1" y="307"/>
                    <a:pt x="307" y="1"/>
                    <a:pt x="696" y="1"/>
                  </a:cubicBezTo>
                  <a:cubicBezTo>
                    <a:pt x="1063" y="1"/>
                    <a:pt x="1370" y="307"/>
                    <a:pt x="1370" y="67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17"/>
            <p:cNvSpPr/>
            <p:nvPr/>
          </p:nvSpPr>
          <p:spPr>
            <a:xfrm>
              <a:off x="1196850" y="1592288"/>
              <a:ext cx="27625" cy="27600"/>
            </a:xfrm>
            <a:custGeom>
              <a:rect b="b" l="l" r="r" t="t"/>
              <a:pathLst>
                <a:path extrusionOk="0" fill="none" h="1104" w="1105">
                  <a:moveTo>
                    <a:pt x="1104" y="470"/>
                  </a:moveTo>
                  <a:cubicBezTo>
                    <a:pt x="1104" y="879"/>
                    <a:pt x="593" y="1104"/>
                    <a:pt x="307" y="797"/>
                  </a:cubicBezTo>
                  <a:cubicBezTo>
                    <a:pt x="1" y="511"/>
                    <a:pt x="226" y="0"/>
                    <a:pt x="634" y="0"/>
                  </a:cubicBezTo>
                  <a:lnTo>
                    <a:pt x="634" y="0"/>
                  </a:lnTo>
                  <a:cubicBezTo>
                    <a:pt x="900" y="0"/>
                    <a:pt x="1104" y="205"/>
                    <a:pt x="1104"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17"/>
            <p:cNvSpPr/>
            <p:nvPr/>
          </p:nvSpPr>
          <p:spPr>
            <a:xfrm>
              <a:off x="1208600" y="1523838"/>
              <a:ext cx="22500" cy="22500"/>
            </a:xfrm>
            <a:custGeom>
              <a:rect b="b" l="l" r="r" t="t"/>
              <a:pathLst>
                <a:path extrusionOk="0" fill="none" h="900" w="900">
                  <a:moveTo>
                    <a:pt x="900" y="388"/>
                  </a:moveTo>
                  <a:cubicBezTo>
                    <a:pt x="900" y="736"/>
                    <a:pt x="471" y="899"/>
                    <a:pt x="226" y="674"/>
                  </a:cubicBezTo>
                  <a:cubicBezTo>
                    <a:pt x="1" y="429"/>
                    <a:pt x="164" y="0"/>
                    <a:pt x="512" y="0"/>
                  </a:cubicBezTo>
                  <a:lnTo>
                    <a:pt x="512" y="0"/>
                  </a:lnTo>
                  <a:cubicBezTo>
                    <a:pt x="716" y="0"/>
                    <a:pt x="900" y="184"/>
                    <a:pt x="900"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17"/>
            <p:cNvSpPr/>
            <p:nvPr/>
          </p:nvSpPr>
          <p:spPr>
            <a:xfrm>
              <a:off x="1277575" y="1600463"/>
              <a:ext cx="32200" cy="32700"/>
            </a:xfrm>
            <a:custGeom>
              <a:rect b="b" l="l" r="r" t="t"/>
              <a:pathLst>
                <a:path extrusionOk="0" fill="none" h="1308" w="1288">
                  <a:moveTo>
                    <a:pt x="1288" y="572"/>
                  </a:moveTo>
                  <a:cubicBezTo>
                    <a:pt x="1288" y="1063"/>
                    <a:pt x="695" y="1308"/>
                    <a:pt x="348" y="961"/>
                  </a:cubicBezTo>
                  <a:cubicBezTo>
                    <a:pt x="0" y="613"/>
                    <a:pt x="246" y="0"/>
                    <a:pt x="736" y="0"/>
                  </a:cubicBezTo>
                  <a:cubicBezTo>
                    <a:pt x="1043" y="0"/>
                    <a:pt x="1288" y="266"/>
                    <a:pt x="1288" y="57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17"/>
            <p:cNvSpPr/>
            <p:nvPr/>
          </p:nvSpPr>
          <p:spPr>
            <a:xfrm>
              <a:off x="1299550" y="1719988"/>
              <a:ext cx="27100" cy="27625"/>
            </a:xfrm>
            <a:custGeom>
              <a:rect b="b" l="l" r="r" t="t"/>
              <a:pathLst>
                <a:path extrusionOk="0" fill="none" h="1105" w="1084">
                  <a:moveTo>
                    <a:pt x="1083" y="471"/>
                  </a:moveTo>
                  <a:cubicBezTo>
                    <a:pt x="1083" y="900"/>
                    <a:pt x="593" y="1104"/>
                    <a:pt x="286" y="798"/>
                  </a:cubicBezTo>
                  <a:cubicBezTo>
                    <a:pt x="0" y="512"/>
                    <a:pt x="204" y="1"/>
                    <a:pt x="613" y="1"/>
                  </a:cubicBezTo>
                  <a:lnTo>
                    <a:pt x="613" y="1"/>
                  </a:lnTo>
                  <a:cubicBezTo>
                    <a:pt x="879" y="1"/>
                    <a:pt x="1083" y="205"/>
                    <a:pt x="1083" y="4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17"/>
            <p:cNvSpPr/>
            <p:nvPr/>
          </p:nvSpPr>
          <p:spPr>
            <a:xfrm>
              <a:off x="1224450" y="1839538"/>
              <a:ext cx="30150" cy="29650"/>
            </a:xfrm>
            <a:custGeom>
              <a:rect b="b" l="l" r="r" t="t"/>
              <a:pathLst>
                <a:path extrusionOk="0" fill="none" h="1186" w="1206">
                  <a:moveTo>
                    <a:pt x="1206" y="511"/>
                  </a:moveTo>
                  <a:cubicBezTo>
                    <a:pt x="1206" y="961"/>
                    <a:pt x="654" y="1185"/>
                    <a:pt x="327" y="879"/>
                  </a:cubicBezTo>
                  <a:cubicBezTo>
                    <a:pt x="0" y="552"/>
                    <a:pt x="225" y="0"/>
                    <a:pt x="695" y="0"/>
                  </a:cubicBezTo>
                  <a:cubicBezTo>
                    <a:pt x="96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17"/>
            <p:cNvSpPr/>
            <p:nvPr/>
          </p:nvSpPr>
          <p:spPr>
            <a:xfrm>
              <a:off x="1079375" y="1852313"/>
              <a:ext cx="44975" cy="44975"/>
            </a:xfrm>
            <a:custGeom>
              <a:rect b="b" l="l" r="r" t="t"/>
              <a:pathLst>
                <a:path extrusionOk="0" fill="none" h="1799" w="1799">
                  <a:moveTo>
                    <a:pt x="1798" y="756"/>
                  </a:moveTo>
                  <a:cubicBezTo>
                    <a:pt x="1798" y="1451"/>
                    <a:pt x="981" y="1798"/>
                    <a:pt x="490" y="1308"/>
                  </a:cubicBezTo>
                  <a:cubicBezTo>
                    <a:pt x="0" y="817"/>
                    <a:pt x="347" y="0"/>
                    <a:pt x="1042" y="0"/>
                  </a:cubicBezTo>
                  <a:cubicBezTo>
                    <a:pt x="1451" y="0"/>
                    <a:pt x="1798" y="347"/>
                    <a:pt x="1798" y="75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17"/>
            <p:cNvSpPr/>
            <p:nvPr/>
          </p:nvSpPr>
          <p:spPr>
            <a:xfrm>
              <a:off x="1020625" y="1745538"/>
              <a:ext cx="22500" cy="22500"/>
            </a:xfrm>
            <a:custGeom>
              <a:rect b="b" l="l" r="r" t="t"/>
              <a:pathLst>
                <a:path extrusionOk="0" fill="none" h="900" w="900">
                  <a:moveTo>
                    <a:pt x="899" y="389"/>
                  </a:moveTo>
                  <a:cubicBezTo>
                    <a:pt x="899" y="716"/>
                    <a:pt x="491" y="900"/>
                    <a:pt x="245" y="654"/>
                  </a:cubicBezTo>
                  <a:cubicBezTo>
                    <a:pt x="0" y="409"/>
                    <a:pt x="164" y="0"/>
                    <a:pt x="511" y="0"/>
                  </a:cubicBezTo>
                  <a:cubicBezTo>
                    <a:pt x="715" y="0"/>
                    <a:pt x="899" y="164"/>
                    <a:pt x="899" y="38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17"/>
            <p:cNvSpPr/>
            <p:nvPr/>
          </p:nvSpPr>
          <p:spPr>
            <a:xfrm>
              <a:off x="1117175" y="1794588"/>
              <a:ext cx="19950" cy="19925"/>
            </a:xfrm>
            <a:custGeom>
              <a:rect b="b" l="l" r="r" t="t"/>
              <a:pathLst>
                <a:path extrusionOk="0" fill="none" h="797" w="798">
                  <a:moveTo>
                    <a:pt x="797" y="347"/>
                  </a:moveTo>
                  <a:cubicBezTo>
                    <a:pt x="797" y="654"/>
                    <a:pt x="429" y="797"/>
                    <a:pt x="205" y="593"/>
                  </a:cubicBezTo>
                  <a:cubicBezTo>
                    <a:pt x="0" y="368"/>
                    <a:pt x="143" y="0"/>
                    <a:pt x="450" y="0"/>
                  </a:cubicBezTo>
                  <a:lnTo>
                    <a:pt x="450" y="0"/>
                  </a:lnTo>
                  <a:cubicBezTo>
                    <a:pt x="634" y="0"/>
                    <a:pt x="797" y="164"/>
                    <a:pt x="797" y="34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17"/>
            <p:cNvSpPr/>
            <p:nvPr/>
          </p:nvSpPr>
          <p:spPr>
            <a:xfrm>
              <a:off x="951150" y="1702613"/>
              <a:ext cx="17375" cy="17925"/>
            </a:xfrm>
            <a:custGeom>
              <a:rect b="b" l="l" r="r" t="t"/>
              <a:pathLst>
                <a:path extrusionOk="0" fill="none" h="717" w="695">
                  <a:moveTo>
                    <a:pt x="695" y="307"/>
                  </a:moveTo>
                  <a:cubicBezTo>
                    <a:pt x="695" y="573"/>
                    <a:pt x="388" y="716"/>
                    <a:pt x="184" y="512"/>
                  </a:cubicBezTo>
                  <a:cubicBezTo>
                    <a:pt x="0" y="328"/>
                    <a:pt x="143" y="1"/>
                    <a:pt x="409" y="1"/>
                  </a:cubicBezTo>
                  <a:cubicBezTo>
                    <a:pt x="572" y="1"/>
                    <a:pt x="695" y="144"/>
                    <a:pt x="695" y="30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17"/>
            <p:cNvSpPr/>
            <p:nvPr/>
          </p:nvSpPr>
          <p:spPr>
            <a:xfrm>
              <a:off x="1013475" y="1511063"/>
              <a:ext cx="14825" cy="14825"/>
            </a:xfrm>
            <a:custGeom>
              <a:rect b="b" l="l" r="r" t="t"/>
              <a:pathLst>
                <a:path extrusionOk="0" fill="none" h="593" w="593">
                  <a:moveTo>
                    <a:pt x="593" y="266"/>
                  </a:moveTo>
                  <a:cubicBezTo>
                    <a:pt x="593" y="491"/>
                    <a:pt x="327" y="593"/>
                    <a:pt x="164" y="450"/>
                  </a:cubicBezTo>
                  <a:cubicBezTo>
                    <a:pt x="0" y="286"/>
                    <a:pt x="123" y="0"/>
                    <a:pt x="347" y="0"/>
                  </a:cubicBezTo>
                  <a:cubicBezTo>
                    <a:pt x="490" y="0"/>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17"/>
            <p:cNvSpPr/>
            <p:nvPr/>
          </p:nvSpPr>
          <p:spPr>
            <a:xfrm>
              <a:off x="1096725" y="1598413"/>
              <a:ext cx="10750" cy="10750"/>
            </a:xfrm>
            <a:custGeom>
              <a:rect b="b" l="l" r="r" t="t"/>
              <a:pathLst>
                <a:path extrusionOk="0" fill="none" h="430" w="430">
                  <a:moveTo>
                    <a:pt x="430" y="225"/>
                  </a:moveTo>
                  <a:cubicBezTo>
                    <a:pt x="430" y="348"/>
                    <a:pt x="328" y="430"/>
                    <a:pt x="205" y="430"/>
                  </a:cubicBezTo>
                  <a:cubicBezTo>
                    <a:pt x="83" y="430"/>
                    <a:pt x="1" y="327"/>
                    <a:pt x="1" y="225"/>
                  </a:cubicBezTo>
                  <a:cubicBezTo>
                    <a:pt x="1" y="103"/>
                    <a:pt x="83" y="0"/>
                    <a:pt x="205" y="0"/>
                  </a:cubicBezTo>
                  <a:cubicBezTo>
                    <a:pt x="328" y="0"/>
                    <a:pt x="409" y="103"/>
                    <a:pt x="430" y="22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17"/>
            <p:cNvSpPr/>
            <p:nvPr/>
          </p:nvSpPr>
          <p:spPr>
            <a:xfrm>
              <a:off x="1245400" y="1670963"/>
              <a:ext cx="17375" cy="17375"/>
            </a:xfrm>
            <a:custGeom>
              <a:rect b="b" l="l" r="r" t="t"/>
              <a:pathLst>
                <a:path extrusionOk="0" fill="none" h="695" w="695">
                  <a:moveTo>
                    <a:pt x="695" y="307"/>
                  </a:moveTo>
                  <a:cubicBezTo>
                    <a:pt x="695" y="572"/>
                    <a:pt x="368" y="695"/>
                    <a:pt x="184" y="511"/>
                  </a:cubicBezTo>
                  <a:cubicBezTo>
                    <a:pt x="0" y="327"/>
                    <a:pt x="123" y="0"/>
                    <a:pt x="409" y="0"/>
                  </a:cubicBezTo>
                  <a:lnTo>
                    <a:pt x="409" y="0"/>
                  </a:lnTo>
                  <a:cubicBezTo>
                    <a:pt x="572" y="0"/>
                    <a:pt x="695" y="123"/>
                    <a:pt x="695" y="28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17"/>
            <p:cNvSpPr/>
            <p:nvPr/>
          </p:nvSpPr>
          <p:spPr>
            <a:xfrm>
              <a:off x="1303125" y="1786413"/>
              <a:ext cx="30150" cy="29650"/>
            </a:xfrm>
            <a:custGeom>
              <a:rect b="b" l="l" r="r" t="t"/>
              <a:pathLst>
                <a:path extrusionOk="0" fill="none" h="1186" w="1206">
                  <a:moveTo>
                    <a:pt x="1206" y="511"/>
                  </a:moveTo>
                  <a:cubicBezTo>
                    <a:pt x="1206" y="961"/>
                    <a:pt x="654" y="1185"/>
                    <a:pt x="327" y="858"/>
                  </a:cubicBezTo>
                  <a:cubicBezTo>
                    <a:pt x="0" y="531"/>
                    <a:pt x="245" y="0"/>
                    <a:pt x="695" y="0"/>
                  </a:cubicBezTo>
                  <a:cubicBezTo>
                    <a:pt x="98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17"/>
            <p:cNvSpPr/>
            <p:nvPr/>
          </p:nvSpPr>
          <p:spPr>
            <a:xfrm>
              <a:off x="1055875" y="1681688"/>
              <a:ext cx="23525" cy="23525"/>
            </a:xfrm>
            <a:custGeom>
              <a:rect b="b" l="l" r="r" t="t"/>
              <a:pathLst>
                <a:path extrusionOk="0" fill="none" h="941" w="941">
                  <a:moveTo>
                    <a:pt x="940" y="470"/>
                  </a:moveTo>
                  <a:cubicBezTo>
                    <a:pt x="940" y="736"/>
                    <a:pt x="736" y="940"/>
                    <a:pt x="470" y="940"/>
                  </a:cubicBezTo>
                  <a:cubicBezTo>
                    <a:pt x="225" y="940"/>
                    <a:pt x="0" y="736"/>
                    <a:pt x="0" y="470"/>
                  </a:cubicBezTo>
                  <a:cubicBezTo>
                    <a:pt x="0" y="204"/>
                    <a:pt x="225" y="0"/>
                    <a:pt x="470" y="0"/>
                  </a:cubicBezTo>
                  <a:cubicBezTo>
                    <a:pt x="736" y="0"/>
                    <a:pt x="940" y="204"/>
                    <a:pt x="940"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17"/>
            <p:cNvSpPr/>
            <p:nvPr/>
          </p:nvSpPr>
          <p:spPr>
            <a:xfrm>
              <a:off x="1006300" y="1790488"/>
              <a:ext cx="19950" cy="19950"/>
            </a:xfrm>
            <a:custGeom>
              <a:rect b="b" l="l" r="r" t="t"/>
              <a:pathLst>
                <a:path extrusionOk="0" fill="none" h="798" w="798">
                  <a:moveTo>
                    <a:pt x="798" y="348"/>
                  </a:moveTo>
                  <a:cubicBezTo>
                    <a:pt x="798" y="634"/>
                    <a:pt x="430" y="798"/>
                    <a:pt x="205" y="593"/>
                  </a:cubicBezTo>
                  <a:cubicBezTo>
                    <a:pt x="1" y="368"/>
                    <a:pt x="144" y="1"/>
                    <a:pt x="451" y="1"/>
                  </a:cubicBezTo>
                  <a:lnTo>
                    <a:pt x="451" y="1"/>
                  </a:lnTo>
                  <a:cubicBezTo>
                    <a:pt x="634" y="1"/>
                    <a:pt x="798" y="144"/>
                    <a:pt x="798" y="3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17"/>
            <p:cNvSpPr/>
            <p:nvPr/>
          </p:nvSpPr>
          <p:spPr>
            <a:xfrm>
              <a:off x="954200" y="1628563"/>
              <a:ext cx="25050" cy="25050"/>
            </a:xfrm>
            <a:custGeom>
              <a:rect b="b" l="l" r="r" t="t"/>
              <a:pathLst>
                <a:path extrusionOk="0" fill="none" h="1002" w="1002">
                  <a:moveTo>
                    <a:pt x="1002" y="429"/>
                  </a:moveTo>
                  <a:cubicBezTo>
                    <a:pt x="1002" y="797"/>
                    <a:pt x="532" y="1001"/>
                    <a:pt x="266" y="715"/>
                  </a:cubicBezTo>
                  <a:cubicBezTo>
                    <a:pt x="1" y="450"/>
                    <a:pt x="185" y="0"/>
                    <a:pt x="573" y="0"/>
                  </a:cubicBezTo>
                  <a:cubicBezTo>
                    <a:pt x="818" y="0"/>
                    <a:pt x="1002" y="184"/>
                    <a:pt x="1002" y="4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17"/>
            <p:cNvSpPr/>
            <p:nvPr/>
          </p:nvSpPr>
          <p:spPr>
            <a:xfrm>
              <a:off x="1156500" y="1496238"/>
              <a:ext cx="14850" cy="14850"/>
            </a:xfrm>
            <a:custGeom>
              <a:rect b="b" l="l" r="r" t="t"/>
              <a:pathLst>
                <a:path extrusionOk="0" fill="none" h="594" w="594">
                  <a:moveTo>
                    <a:pt x="593" y="266"/>
                  </a:moveTo>
                  <a:cubicBezTo>
                    <a:pt x="593" y="491"/>
                    <a:pt x="307" y="593"/>
                    <a:pt x="144" y="430"/>
                  </a:cubicBezTo>
                  <a:cubicBezTo>
                    <a:pt x="1" y="266"/>
                    <a:pt x="103" y="1"/>
                    <a:pt x="328" y="1"/>
                  </a:cubicBezTo>
                  <a:cubicBezTo>
                    <a:pt x="471" y="1"/>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 name="Google Shape;1389;p117"/>
          <p:cNvSpPr/>
          <p:nvPr/>
        </p:nvSpPr>
        <p:spPr>
          <a:xfrm>
            <a:off x="4793177" y="72471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17"/>
          <p:cNvSpPr/>
          <p:nvPr/>
        </p:nvSpPr>
        <p:spPr>
          <a:xfrm>
            <a:off x="7321877" y="428263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17"/>
          <p:cNvSpPr/>
          <p:nvPr/>
        </p:nvSpPr>
        <p:spPr>
          <a:xfrm>
            <a:off x="8189377" y="10670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17"/>
          <p:cNvSpPr/>
          <p:nvPr/>
        </p:nvSpPr>
        <p:spPr>
          <a:xfrm>
            <a:off x="7907854" y="8096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17"/>
          <p:cNvSpPr/>
          <p:nvPr/>
        </p:nvSpPr>
        <p:spPr>
          <a:xfrm>
            <a:off x="8189377" y="276378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17"/>
          <p:cNvSpPr/>
          <p:nvPr/>
        </p:nvSpPr>
        <p:spPr>
          <a:xfrm>
            <a:off x="7844454" y="24861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17"/>
          <p:cNvSpPr/>
          <p:nvPr/>
        </p:nvSpPr>
        <p:spPr>
          <a:xfrm>
            <a:off x="1291981" y="28028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17"/>
          <p:cNvSpPr/>
          <p:nvPr/>
        </p:nvSpPr>
        <p:spPr>
          <a:xfrm>
            <a:off x="8228781" y="42826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17"/>
          <p:cNvSpPr/>
          <p:nvPr/>
        </p:nvSpPr>
        <p:spPr>
          <a:xfrm>
            <a:off x="5652181" y="54960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17"/>
          <p:cNvSpPr/>
          <p:nvPr/>
        </p:nvSpPr>
        <p:spPr>
          <a:xfrm>
            <a:off x="5425104" y="8672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17"/>
          <p:cNvSpPr/>
          <p:nvPr/>
        </p:nvSpPr>
        <p:spPr>
          <a:xfrm>
            <a:off x="4155418" y="54960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17"/>
          <p:cNvSpPr/>
          <p:nvPr/>
        </p:nvSpPr>
        <p:spPr>
          <a:xfrm>
            <a:off x="3062904" y="718355"/>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17"/>
          <p:cNvSpPr/>
          <p:nvPr/>
        </p:nvSpPr>
        <p:spPr>
          <a:xfrm>
            <a:off x="2005352" y="59247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17"/>
          <p:cNvSpPr/>
          <p:nvPr/>
        </p:nvSpPr>
        <p:spPr>
          <a:xfrm>
            <a:off x="1025604" y="22098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17"/>
          <p:cNvSpPr/>
          <p:nvPr/>
        </p:nvSpPr>
        <p:spPr>
          <a:xfrm>
            <a:off x="1348481" y="16354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17"/>
          <p:cNvSpPr/>
          <p:nvPr/>
        </p:nvSpPr>
        <p:spPr>
          <a:xfrm>
            <a:off x="1252577" y="34940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17"/>
          <p:cNvSpPr/>
          <p:nvPr/>
        </p:nvSpPr>
        <p:spPr>
          <a:xfrm>
            <a:off x="959004" y="39719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17"/>
          <p:cNvSpPr/>
          <p:nvPr/>
        </p:nvSpPr>
        <p:spPr>
          <a:xfrm>
            <a:off x="2044756" y="443000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17"/>
          <p:cNvSpPr/>
          <p:nvPr/>
        </p:nvSpPr>
        <p:spPr>
          <a:xfrm>
            <a:off x="2643227" y="41979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17"/>
          <p:cNvSpPr/>
          <p:nvPr/>
        </p:nvSpPr>
        <p:spPr>
          <a:xfrm>
            <a:off x="6483406" y="44720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17"/>
          <p:cNvSpPr/>
          <p:nvPr/>
        </p:nvSpPr>
        <p:spPr>
          <a:xfrm>
            <a:off x="6844329" y="422966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17"/>
          <p:cNvSpPr/>
          <p:nvPr/>
        </p:nvSpPr>
        <p:spPr>
          <a:xfrm>
            <a:off x="5652177" y="4310214"/>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17"/>
          <p:cNvSpPr/>
          <p:nvPr/>
        </p:nvSpPr>
        <p:spPr>
          <a:xfrm>
            <a:off x="3321204" y="44720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17"/>
          <p:cNvSpPr/>
          <p:nvPr/>
        </p:nvSpPr>
        <p:spPr>
          <a:xfrm>
            <a:off x="5206029" y="44226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17"/>
          <p:cNvSpPr/>
          <p:nvPr/>
        </p:nvSpPr>
        <p:spPr>
          <a:xfrm>
            <a:off x="4483618" y="4278122"/>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17"/>
          <p:cNvSpPr/>
          <p:nvPr/>
        </p:nvSpPr>
        <p:spPr>
          <a:xfrm>
            <a:off x="3834102" y="4337727"/>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17"/>
          <p:cNvSpPr/>
          <p:nvPr/>
        </p:nvSpPr>
        <p:spPr>
          <a:xfrm>
            <a:off x="3834104" y="8672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 name="Google Shape;1416;p117"/>
          <p:cNvGrpSpPr/>
          <p:nvPr/>
        </p:nvGrpSpPr>
        <p:grpSpPr>
          <a:xfrm>
            <a:off x="723676" y="2919819"/>
            <a:ext cx="387316" cy="399705"/>
            <a:chOff x="-1507225" y="3988588"/>
            <a:chExt cx="575250" cy="593650"/>
          </a:xfrm>
        </p:grpSpPr>
        <p:sp>
          <p:nvSpPr>
            <p:cNvPr id="1417" name="Google Shape;1417;p117"/>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17"/>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17"/>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 name="Google Shape;1420;p117"/>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4" name="Shape 1424"/>
        <p:cNvGrpSpPr/>
        <p:nvPr/>
      </p:nvGrpSpPr>
      <p:grpSpPr>
        <a:xfrm>
          <a:off x="0" y="0"/>
          <a:ext cx="0" cy="0"/>
          <a:chOff x="0" y="0"/>
          <a:chExt cx="0" cy="0"/>
        </a:xfrm>
      </p:grpSpPr>
      <p:sp>
        <p:nvSpPr>
          <p:cNvPr id="1425" name="Google Shape;1425;p118"/>
          <p:cNvSpPr txBox="1"/>
          <p:nvPr>
            <p:ph idx="5" type="title"/>
          </p:nvPr>
        </p:nvSpPr>
        <p:spPr>
          <a:xfrm>
            <a:off x="393124" y="320375"/>
            <a:ext cx="10275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
        <p:nvSpPr>
          <p:cNvPr id="1426" name="Google Shape;1426;p118"/>
          <p:cNvSpPr/>
          <p:nvPr/>
        </p:nvSpPr>
        <p:spPr>
          <a:xfrm>
            <a:off x="4368200" y="634025"/>
            <a:ext cx="4122300" cy="39324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18"/>
          <p:cNvSpPr/>
          <p:nvPr/>
        </p:nvSpPr>
        <p:spPr>
          <a:xfrm>
            <a:off x="7376688" y="1720403"/>
            <a:ext cx="799200" cy="799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18"/>
          <p:cNvSpPr/>
          <p:nvPr/>
        </p:nvSpPr>
        <p:spPr>
          <a:xfrm>
            <a:off x="7376699" y="801228"/>
            <a:ext cx="799200" cy="799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18"/>
          <p:cNvSpPr txBox="1"/>
          <p:nvPr>
            <p:ph idx="4" type="title"/>
          </p:nvPr>
        </p:nvSpPr>
        <p:spPr>
          <a:xfrm>
            <a:off x="714300" y="537275"/>
            <a:ext cx="4494300" cy="98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Space Grotesk"/>
                <a:ea typeface="Space Grotesk"/>
                <a:cs typeface="Space Grotesk"/>
                <a:sym typeface="Space Grotesk"/>
              </a:rPr>
              <a:t>Table of </a:t>
            </a:r>
            <a:r>
              <a:rPr b="1" lang="en">
                <a:solidFill>
                  <a:schemeClr val="dk1"/>
                </a:solidFill>
                <a:latin typeface="Space Grotesk"/>
                <a:ea typeface="Space Grotesk"/>
                <a:cs typeface="Space Grotesk"/>
                <a:sym typeface="Space Grotesk"/>
              </a:rPr>
              <a:t>Contents </a:t>
            </a:r>
            <a:endParaRPr b="1">
              <a:solidFill>
                <a:schemeClr val="dk1"/>
              </a:solidFill>
              <a:latin typeface="Space Grotesk"/>
              <a:ea typeface="Space Grotesk"/>
              <a:cs typeface="Space Grotesk"/>
              <a:sym typeface="Space Grotesk"/>
            </a:endParaRPr>
          </a:p>
        </p:txBody>
      </p:sp>
      <p:sp>
        <p:nvSpPr>
          <p:cNvPr id="1430" name="Google Shape;1430;p118"/>
          <p:cNvSpPr txBox="1"/>
          <p:nvPr>
            <p:ph idx="1" type="subTitle"/>
          </p:nvPr>
        </p:nvSpPr>
        <p:spPr>
          <a:xfrm>
            <a:off x="4891138" y="2719650"/>
            <a:ext cx="2307300" cy="799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approach to ethical challenges that arise in creating our solution</a:t>
            </a:r>
            <a:endParaRPr/>
          </a:p>
        </p:txBody>
      </p:sp>
      <p:grpSp>
        <p:nvGrpSpPr>
          <p:cNvPr id="1431" name="Google Shape;1431;p118"/>
          <p:cNvGrpSpPr/>
          <p:nvPr/>
        </p:nvGrpSpPr>
        <p:grpSpPr>
          <a:xfrm>
            <a:off x="7527347" y="1943158"/>
            <a:ext cx="497855" cy="353681"/>
            <a:chOff x="4684863" y="2606775"/>
            <a:chExt cx="459700" cy="326575"/>
          </a:xfrm>
        </p:grpSpPr>
        <p:sp>
          <p:nvSpPr>
            <p:cNvPr id="1432" name="Google Shape;1432;p118"/>
            <p:cNvSpPr/>
            <p:nvPr/>
          </p:nvSpPr>
          <p:spPr>
            <a:xfrm>
              <a:off x="4723638" y="2753675"/>
              <a:ext cx="99125" cy="99125"/>
            </a:xfrm>
            <a:custGeom>
              <a:rect b="b" l="l" r="r" t="t"/>
              <a:pathLst>
                <a:path extrusionOk="0" h="3965" w="3965">
                  <a:moveTo>
                    <a:pt x="1328" y="535"/>
                  </a:moveTo>
                  <a:cubicBezTo>
                    <a:pt x="1328" y="673"/>
                    <a:pt x="1345" y="811"/>
                    <a:pt x="1362" y="931"/>
                  </a:cubicBezTo>
                  <a:lnTo>
                    <a:pt x="535" y="1758"/>
                  </a:lnTo>
                  <a:lnTo>
                    <a:pt x="535" y="1259"/>
                  </a:lnTo>
                  <a:cubicBezTo>
                    <a:pt x="535" y="862"/>
                    <a:pt x="862" y="535"/>
                    <a:pt x="1259" y="535"/>
                  </a:cubicBezTo>
                  <a:close/>
                  <a:moveTo>
                    <a:pt x="2706" y="535"/>
                  </a:moveTo>
                  <a:cubicBezTo>
                    <a:pt x="3102" y="535"/>
                    <a:pt x="3430" y="862"/>
                    <a:pt x="3430" y="1259"/>
                  </a:cubicBezTo>
                  <a:lnTo>
                    <a:pt x="3430" y="1913"/>
                  </a:lnTo>
                  <a:cubicBezTo>
                    <a:pt x="3378" y="1913"/>
                    <a:pt x="3327" y="1931"/>
                    <a:pt x="3292" y="1931"/>
                  </a:cubicBezTo>
                  <a:cubicBezTo>
                    <a:pt x="2517" y="1931"/>
                    <a:pt x="1879" y="1310"/>
                    <a:pt x="1862" y="535"/>
                  </a:cubicBezTo>
                  <a:close/>
                  <a:moveTo>
                    <a:pt x="1586" y="1483"/>
                  </a:moveTo>
                  <a:cubicBezTo>
                    <a:pt x="1689" y="1655"/>
                    <a:pt x="1810" y="1827"/>
                    <a:pt x="1965" y="1965"/>
                  </a:cubicBezTo>
                  <a:lnTo>
                    <a:pt x="724" y="3206"/>
                  </a:lnTo>
                  <a:cubicBezTo>
                    <a:pt x="604" y="3068"/>
                    <a:pt x="535" y="2896"/>
                    <a:pt x="535" y="2706"/>
                  </a:cubicBezTo>
                  <a:lnTo>
                    <a:pt x="535" y="2517"/>
                  </a:lnTo>
                  <a:lnTo>
                    <a:pt x="1586" y="1483"/>
                  </a:lnTo>
                  <a:close/>
                  <a:moveTo>
                    <a:pt x="2430" y="2258"/>
                  </a:moveTo>
                  <a:cubicBezTo>
                    <a:pt x="2689" y="2396"/>
                    <a:pt x="2982" y="2465"/>
                    <a:pt x="3292" y="2465"/>
                  </a:cubicBezTo>
                  <a:lnTo>
                    <a:pt x="3430" y="2465"/>
                  </a:lnTo>
                  <a:lnTo>
                    <a:pt x="3430" y="2706"/>
                  </a:lnTo>
                  <a:cubicBezTo>
                    <a:pt x="3430" y="3102"/>
                    <a:pt x="3102" y="3430"/>
                    <a:pt x="2706" y="3430"/>
                  </a:cubicBezTo>
                  <a:lnTo>
                    <a:pt x="1259" y="3430"/>
                  </a:lnTo>
                  <a:lnTo>
                    <a:pt x="2430" y="2258"/>
                  </a:lnTo>
                  <a:close/>
                  <a:moveTo>
                    <a:pt x="1259" y="1"/>
                  </a:moveTo>
                  <a:cubicBezTo>
                    <a:pt x="569" y="1"/>
                    <a:pt x="1" y="569"/>
                    <a:pt x="1" y="1259"/>
                  </a:cubicBezTo>
                  <a:lnTo>
                    <a:pt x="1" y="2706"/>
                  </a:lnTo>
                  <a:cubicBezTo>
                    <a:pt x="1" y="3413"/>
                    <a:pt x="569" y="3964"/>
                    <a:pt x="1259" y="3964"/>
                  </a:cubicBezTo>
                  <a:lnTo>
                    <a:pt x="2706" y="3964"/>
                  </a:lnTo>
                  <a:cubicBezTo>
                    <a:pt x="3413" y="3964"/>
                    <a:pt x="3964" y="3413"/>
                    <a:pt x="3964" y="2706"/>
                  </a:cubicBezTo>
                  <a:lnTo>
                    <a:pt x="3964" y="1259"/>
                  </a:lnTo>
                  <a:cubicBezTo>
                    <a:pt x="3964" y="569"/>
                    <a:pt x="3413" y="1"/>
                    <a:pt x="27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18"/>
            <p:cNvSpPr/>
            <p:nvPr/>
          </p:nvSpPr>
          <p:spPr>
            <a:xfrm>
              <a:off x="5010988" y="2763575"/>
              <a:ext cx="96525" cy="87925"/>
            </a:xfrm>
            <a:custGeom>
              <a:rect b="b" l="l" r="r" t="t"/>
              <a:pathLst>
                <a:path extrusionOk="0" h="3517" w="3861">
                  <a:moveTo>
                    <a:pt x="1931" y="535"/>
                  </a:moveTo>
                  <a:cubicBezTo>
                    <a:pt x="2258" y="535"/>
                    <a:pt x="2551" y="656"/>
                    <a:pt x="2792" y="897"/>
                  </a:cubicBezTo>
                  <a:cubicBezTo>
                    <a:pt x="2879" y="983"/>
                    <a:pt x="2965" y="1087"/>
                    <a:pt x="3016" y="1207"/>
                  </a:cubicBezTo>
                  <a:cubicBezTo>
                    <a:pt x="2879" y="1242"/>
                    <a:pt x="2758" y="1293"/>
                    <a:pt x="2637" y="1345"/>
                  </a:cubicBezTo>
                  <a:lnTo>
                    <a:pt x="1827" y="535"/>
                  </a:lnTo>
                  <a:close/>
                  <a:moveTo>
                    <a:pt x="1259" y="725"/>
                  </a:moveTo>
                  <a:lnTo>
                    <a:pt x="2172" y="1638"/>
                  </a:lnTo>
                  <a:cubicBezTo>
                    <a:pt x="2086" y="1707"/>
                    <a:pt x="2017" y="1759"/>
                    <a:pt x="1948" y="1845"/>
                  </a:cubicBezTo>
                  <a:cubicBezTo>
                    <a:pt x="1896" y="1879"/>
                    <a:pt x="1845" y="1931"/>
                    <a:pt x="1810" y="1983"/>
                  </a:cubicBezTo>
                  <a:lnTo>
                    <a:pt x="897" y="1087"/>
                  </a:lnTo>
                  <a:cubicBezTo>
                    <a:pt x="949" y="1018"/>
                    <a:pt x="1000" y="949"/>
                    <a:pt x="1069" y="897"/>
                  </a:cubicBezTo>
                  <a:cubicBezTo>
                    <a:pt x="1121" y="828"/>
                    <a:pt x="1190" y="776"/>
                    <a:pt x="1259" y="725"/>
                  </a:cubicBezTo>
                  <a:close/>
                  <a:moveTo>
                    <a:pt x="707" y="1655"/>
                  </a:moveTo>
                  <a:lnTo>
                    <a:pt x="1500" y="2448"/>
                  </a:lnTo>
                  <a:cubicBezTo>
                    <a:pt x="1431" y="2569"/>
                    <a:pt x="1379" y="2689"/>
                    <a:pt x="1345" y="2827"/>
                  </a:cubicBezTo>
                  <a:cubicBezTo>
                    <a:pt x="1241" y="2775"/>
                    <a:pt x="1138" y="2706"/>
                    <a:pt x="1069" y="2620"/>
                  </a:cubicBezTo>
                  <a:cubicBezTo>
                    <a:pt x="793" y="2345"/>
                    <a:pt x="690" y="2000"/>
                    <a:pt x="707" y="1655"/>
                  </a:cubicBezTo>
                  <a:close/>
                  <a:moveTo>
                    <a:pt x="3137" y="1724"/>
                  </a:moveTo>
                  <a:lnTo>
                    <a:pt x="3137" y="1724"/>
                  </a:lnTo>
                  <a:cubicBezTo>
                    <a:pt x="3154" y="2052"/>
                    <a:pt x="3034" y="2379"/>
                    <a:pt x="2792" y="2620"/>
                  </a:cubicBezTo>
                  <a:cubicBezTo>
                    <a:pt x="2552" y="2860"/>
                    <a:pt x="2238" y="2967"/>
                    <a:pt x="1932" y="2967"/>
                  </a:cubicBezTo>
                  <a:cubicBezTo>
                    <a:pt x="1908" y="2967"/>
                    <a:pt x="1885" y="2966"/>
                    <a:pt x="1862" y="2965"/>
                  </a:cubicBezTo>
                  <a:cubicBezTo>
                    <a:pt x="1948" y="2689"/>
                    <a:pt x="2103" y="2431"/>
                    <a:pt x="2327" y="2224"/>
                  </a:cubicBezTo>
                  <a:cubicBezTo>
                    <a:pt x="2551" y="1983"/>
                    <a:pt x="2827" y="1828"/>
                    <a:pt x="3137" y="1724"/>
                  </a:cubicBezTo>
                  <a:close/>
                  <a:moveTo>
                    <a:pt x="1931" y="1"/>
                  </a:moveTo>
                  <a:cubicBezTo>
                    <a:pt x="1448" y="1"/>
                    <a:pt x="1017" y="173"/>
                    <a:pt x="690" y="501"/>
                  </a:cubicBezTo>
                  <a:cubicBezTo>
                    <a:pt x="1" y="1190"/>
                    <a:pt x="1" y="2310"/>
                    <a:pt x="690" y="2999"/>
                  </a:cubicBezTo>
                  <a:cubicBezTo>
                    <a:pt x="1017" y="3344"/>
                    <a:pt x="1483" y="3516"/>
                    <a:pt x="1931" y="3516"/>
                  </a:cubicBezTo>
                  <a:cubicBezTo>
                    <a:pt x="2379" y="3516"/>
                    <a:pt x="2827" y="3344"/>
                    <a:pt x="3172" y="2999"/>
                  </a:cubicBezTo>
                  <a:cubicBezTo>
                    <a:pt x="3861" y="2310"/>
                    <a:pt x="3861" y="1190"/>
                    <a:pt x="3172" y="501"/>
                  </a:cubicBezTo>
                  <a:cubicBezTo>
                    <a:pt x="2844" y="173"/>
                    <a:pt x="2396" y="1"/>
                    <a:pt x="1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18"/>
            <p:cNvSpPr/>
            <p:nvPr/>
          </p:nvSpPr>
          <p:spPr>
            <a:xfrm>
              <a:off x="4684863" y="2716625"/>
              <a:ext cx="459700" cy="216725"/>
            </a:xfrm>
            <a:custGeom>
              <a:rect b="b" l="l" r="r" t="t"/>
              <a:pathLst>
                <a:path extrusionOk="0" h="8669" w="18388">
                  <a:moveTo>
                    <a:pt x="8824" y="535"/>
                  </a:moveTo>
                  <a:cubicBezTo>
                    <a:pt x="8893" y="535"/>
                    <a:pt x="8944" y="569"/>
                    <a:pt x="9013" y="604"/>
                  </a:cubicBezTo>
                  <a:cubicBezTo>
                    <a:pt x="8979" y="690"/>
                    <a:pt x="8962" y="793"/>
                    <a:pt x="8962" y="897"/>
                  </a:cubicBezTo>
                  <a:cubicBezTo>
                    <a:pt x="8962" y="914"/>
                    <a:pt x="8962" y="931"/>
                    <a:pt x="8962" y="948"/>
                  </a:cubicBezTo>
                  <a:cubicBezTo>
                    <a:pt x="8910" y="983"/>
                    <a:pt x="8858" y="1000"/>
                    <a:pt x="8807" y="1035"/>
                  </a:cubicBezTo>
                  <a:cubicBezTo>
                    <a:pt x="8703" y="966"/>
                    <a:pt x="8583" y="914"/>
                    <a:pt x="8462" y="879"/>
                  </a:cubicBezTo>
                  <a:cubicBezTo>
                    <a:pt x="8462" y="690"/>
                    <a:pt x="8617" y="535"/>
                    <a:pt x="8824" y="535"/>
                  </a:cubicBezTo>
                  <a:close/>
                  <a:moveTo>
                    <a:pt x="9858" y="535"/>
                  </a:moveTo>
                  <a:cubicBezTo>
                    <a:pt x="10047" y="535"/>
                    <a:pt x="10202" y="690"/>
                    <a:pt x="10202" y="879"/>
                  </a:cubicBezTo>
                  <a:cubicBezTo>
                    <a:pt x="10082" y="914"/>
                    <a:pt x="9961" y="966"/>
                    <a:pt x="9858" y="1035"/>
                  </a:cubicBezTo>
                  <a:cubicBezTo>
                    <a:pt x="9754" y="966"/>
                    <a:pt x="9634" y="914"/>
                    <a:pt x="9496" y="879"/>
                  </a:cubicBezTo>
                  <a:cubicBezTo>
                    <a:pt x="9513" y="690"/>
                    <a:pt x="9668" y="535"/>
                    <a:pt x="9858" y="535"/>
                  </a:cubicBezTo>
                  <a:close/>
                  <a:moveTo>
                    <a:pt x="8290" y="1414"/>
                  </a:moveTo>
                  <a:cubicBezTo>
                    <a:pt x="8376" y="1414"/>
                    <a:pt x="8427" y="1431"/>
                    <a:pt x="8496" y="1465"/>
                  </a:cubicBezTo>
                  <a:cubicBezTo>
                    <a:pt x="8462" y="1552"/>
                    <a:pt x="8445" y="1655"/>
                    <a:pt x="8445" y="1758"/>
                  </a:cubicBezTo>
                  <a:lnTo>
                    <a:pt x="7945" y="1758"/>
                  </a:lnTo>
                  <a:cubicBezTo>
                    <a:pt x="7945" y="1569"/>
                    <a:pt x="8100" y="1414"/>
                    <a:pt x="8290" y="1414"/>
                  </a:cubicBezTo>
                  <a:close/>
                  <a:moveTo>
                    <a:pt x="9341" y="1414"/>
                  </a:moveTo>
                  <a:cubicBezTo>
                    <a:pt x="9530" y="1414"/>
                    <a:pt x="9685" y="1569"/>
                    <a:pt x="9685" y="1758"/>
                  </a:cubicBezTo>
                  <a:lnTo>
                    <a:pt x="8979" y="1758"/>
                  </a:lnTo>
                  <a:cubicBezTo>
                    <a:pt x="8979" y="1569"/>
                    <a:pt x="9134" y="1414"/>
                    <a:pt x="9341" y="1414"/>
                  </a:cubicBezTo>
                  <a:close/>
                  <a:moveTo>
                    <a:pt x="10375" y="1414"/>
                  </a:moveTo>
                  <a:cubicBezTo>
                    <a:pt x="10564" y="1414"/>
                    <a:pt x="10737" y="1569"/>
                    <a:pt x="10737" y="1758"/>
                  </a:cubicBezTo>
                  <a:lnTo>
                    <a:pt x="10237" y="1758"/>
                  </a:lnTo>
                  <a:cubicBezTo>
                    <a:pt x="10237" y="1655"/>
                    <a:pt x="10220" y="1552"/>
                    <a:pt x="10185" y="1465"/>
                  </a:cubicBezTo>
                  <a:cubicBezTo>
                    <a:pt x="10237" y="1431"/>
                    <a:pt x="10306" y="1414"/>
                    <a:pt x="10375" y="1414"/>
                  </a:cubicBezTo>
                  <a:close/>
                  <a:moveTo>
                    <a:pt x="4257" y="1086"/>
                  </a:moveTo>
                  <a:cubicBezTo>
                    <a:pt x="5170" y="1086"/>
                    <a:pt x="5929" y="1827"/>
                    <a:pt x="5929" y="2741"/>
                  </a:cubicBezTo>
                  <a:lnTo>
                    <a:pt x="5929" y="4188"/>
                  </a:lnTo>
                  <a:cubicBezTo>
                    <a:pt x="5929" y="4946"/>
                    <a:pt x="5429" y="5567"/>
                    <a:pt x="4757" y="5791"/>
                  </a:cubicBezTo>
                  <a:lnTo>
                    <a:pt x="2327" y="5791"/>
                  </a:lnTo>
                  <a:cubicBezTo>
                    <a:pt x="1638" y="5567"/>
                    <a:pt x="1155" y="4946"/>
                    <a:pt x="1155" y="4188"/>
                  </a:cubicBezTo>
                  <a:lnTo>
                    <a:pt x="1155" y="2741"/>
                  </a:lnTo>
                  <a:cubicBezTo>
                    <a:pt x="1155" y="1827"/>
                    <a:pt x="1896" y="1086"/>
                    <a:pt x="2810" y="1086"/>
                  </a:cubicBezTo>
                  <a:close/>
                  <a:moveTo>
                    <a:pt x="14976" y="1362"/>
                  </a:moveTo>
                  <a:cubicBezTo>
                    <a:pt x="15544" y="1362"/>
                    <a:pt x="16130" y="1586"/>
                    <a:pt x="16578" y="2034"/>
                  </a:cubicBezTo>
                  <a:cubicBezTo>
                    <a:pt x="17457" y="2913"/>
                    <a:pt x="17457" y="4343"/>
                    <a:pt x="16578" y="5222"/>
                  </a:cubicBezTo>
                  <a:cubicBezTo>
                    <a:pt x="16303" y="5498"/>
                    <a:pt x="15992" y="5670"/>
                    <a:pt x="15665" y="5791"/>
                  </a:cubicBezTo>
                  <a:lnTo>
                    <a:pt x="14286" y="5791"/>
                  </a:lnTo>
                  <a:cubicBezTo>
                    <a:pt x="13942" y="5670"/>
                    <a:pt x="13632" y="5498"/>
                    <a:pt x="13373" y="5222"/>
                  </a:cubicBezTo>
                  <a:cubicBezTo>
                    <a:pt x="12494" y="4343"/>
                    <a:pt x="12494" y="2913"/>
                    <a:pt x="13373" y="2034"/>
                  </a:cubicBezTo>
                  <a:cubicBezTo>
                    <a:pt x="13804" y="1586"/>
                    <a:pt x="14390" y="1362"/>
                    <a:pt x="14976" y="1362"/>
                  </a:cubicBezTo>
                  <a:close/>
                  <a:moveTo>
                    <a:pt x="17750" y="6325"/>
                  </a:moveTo>
                  <a:cubicBezTo>
                    <a:pt x="17802" y="6325"/>
                    <a:pt x="17836" y="6359"/>
                    <a:pt x="17836" y="6411"/>
                  </a:cubicBezTo>
                  <a:lnTo>
                    <a:pt x="17836" y="6721"/>
                  </a:lnTo>
                  <a:cubicBezTo>
                    <a:pt x="17836" y="6773"/>
                    <a:pt x="17802" y="6807"/>
                    <a:pt x="17750" y="6807"/>
                  </a:cubicBezTo>
                  <a:lnTo>
                    <a:pt x="621" y="6807"/>
                  </a:lnTo>
                  <a:cubicBezTo>
                    <a:pt x="569" y="6807"/>
                    <a:pt x="535" y="6773"/>
                    <a:pt x="535" y="6721"/>
                  </a:cubicBezTo>
                  <a:lnTo>
                    <a:pt x="535" y="6411"/>
                  </a:lnTo>
                  <a:cubicBezTo>
                    <a:pt x="535" y="6359"/>
                    <a:pt x="569" y="6325"/>
                    <a:pt x="621" y="6325"/>
                  </a:cubicBezTo>
                  <a:close/>
                  <a:moveTo>
                    <a:pt x="16682" y="7342"/>
                  </a:moveTo>
                  <a:lnTo>
                    <a:pt x="16682" y="8117"/>
                  </a:lnTo>
                  <a:lnTo>
                    <a:pt x="13666" y="8117"/>
                  </a:lnTo>
                  <a:lnTo>
                    <a:pt x="13666" y="7342"/>
                  </a:lnTo>
                  <a:close/>
                  <a:moveTo>
                    <a:pt x="8824" y="1"/>
                  </a:moveTo>
                  <a:cubicBezTo>
                    <a:pt x="8324" y="1"/>
                    <a:pt x="7910" y="414"/>
                    <a:pt x="7910" y="897"/>
                  </a:cubicBezTo>
                  <a:cubicBezTo>
                    <a:pt x="7910" y="914"/>
                    <a:pt x="7928" y="931"/>
                    <a:pt x="7928" y="948"/>
                  </a:cubicBezTo>
                  <a:cubicBezTo>
                    <a:pt x="7617" y="1086"/>
                    <a:pt x="7393" y="1396"/>
                    <a:pt x="7393" y="1758"/>
                  </a:cubicBezTo>
                  <a:lnTo>
                    <a:pt x="7256" y="1758"/>
                  </a:lnTo>
                  <a:cubicBezTo>
                    <a:pt x="6997" y="1758"/>
                    <a:pt x="6808" y="1965"/>
                    <a:pt x="6808" y="2206"/>
                  </a:cubicBezTo>
                  <a:lnTo>
                    <a:pt x="6808" y="5791"/>
                  </a:lnTo>
                  <a:lnTo>
                    <a:pt x="5791" y="5791"/>
                  </a:lnTo>
                  <a:cubicBezTo>
                    <a:pt x="6204" y="5377"/>
                    <a:pt x="6463" y="4826"/>
                    <a:pt x="6463" y="4188"/>
                  </a:cubicBezTo>
                  <a:lnTo>
                    <a:pt x="6463" y="2741"/>
                  </a:lnTo>
                  <a:cubicBezTo>
                    <a:pt x="6463" y="1534"/>
                    <a:pt x="5481" y="535"/>
                    <a:pt x="4257" y="535"/>
                  </a:cubicBezTo>
                  <a:lnTo>
                    <a:pt x="2810" y="535"/>
                  </a:lnTo>
                  <a:cubicBezTo>
                    <a:pt x="1603" y="535"/>
                    <a:pt x="604" y="1534"/>
                    <a:pt x="604" y="2741"/>
                  </a:cubicBezTo>
                  <a:lnTo>
                    <a:pt x="604" y="4188"/>
                  </a:lnTo>
                  <a:cubicBezTo>
                    <a:pt x="604" y="4826"/>
                    <a:pt x="862" y="5377"/>
                    <a:pt x="1293" y="5791"/>
                  </a:cubicBezTo>
                  <a:lnTo>
                    <a:pt x="621" y="5791"/>
                  </a:lnTo>
                  <a:cubicBezTo>
                    <a:pt x="276" y="5791"/>
                    <a:pt x="1" y="6066"/>
                    <a:pt x="1" y="6411"/>
                  </a:cubicBezTo>
                  <a:lnTo>
                    <a:pt x="1" y="6721"/>
                  </a:lnTo>
                  <a:cubicBezTo>
                    <a:pt x="1" y="7066"/>
                    <a:pt x="276" y="7342"/>
                    <a:pt x="621" y="7342"/>
                  </a:cubicBezTo>
                  <a:lnTo>
                    <a:pt x="1173" y="7342"/>
                  </a:lnTo>
                  <a:lnTo>
                    <a:pt x="1173" y="8220"/>
                  </a:lnTo>
                  <a:cubicBezTo>
                    <a:pt x="1173" y="8462"/>
                    <a:pt x="1362" y="8669"/>
                    <a:pt x="1621" y="8669"/>
                  </a:cubicBezTo>
                  <a:lnTo>
                    <a:pt x="3016" y="8669"/>
                  </a:lnTo>
                  <a:cubicBezTo>
                    <a:pt x="3171" y="8669"/>
                    <a:pt x="3292" y="8548"/>
                    <a:pt x="3292" y="8393"/>
                  </a:cubicBezTo>
                  <a:cubicBezTo>
                    <a:pt x="3292" y="8238"/>
                    <a:pt x="3171" y="8117"/>
                    <a:pt x="3016" y="8117"/>
                  </a:cubicBezTo>
                  <a:lnTo>
                    <a:pt x="1707" y="8117"/>
                  </a:lnTo>
                  <a:lnTo>
                    <a:pt x="1707" y="7342"/>
                  </a:lnTo>
                  <a:lnTo>
                    <a:pt x="4722" y="7342"/>
                  </a:lnTo>
                  <a:lnTo>
                    <a:pt x="4722" y="8117"/>
                  </a:lnTo>
                  <a:lnTo>
                    <a:pt x="4309" y="8117"/>
                  </a:lnTo>
                  <a:cubicBezTo>
                    <a:pt x="4154" y="8117"/>
                    <a:pt x="4033" y="8238"/>
                    <a:pt x="4033" y="8393"/>
                  </a:cubicBezTo>
                  <a:cubicBezTo>
                    <a:pt x="4033" y="8548"/>
                    <a:pt x="4154" y="8669"/>
                    <a:pt x="4309" y="8669"/>
                  </a:cubicBezTo>
                  <a:lnTo>
                    <a:pt x="4809" y="8669"/>
                  </a:lnTo>
                  <a:cubicBezTo>
                    <a:pt x="5050" y="8669"/>
                    <a:pt x="5257" y="8462"/>
                    <a:pt x="5257" y="8220"/>
                  </a:cubicBezTo>
                  <a:lnTo>
                    <a:pt x="5257" y="7342"/>
                  </a:lnTo>
                  <a:lnTo>
                    <a:pt x="13115" y="7342"/>
                  </a:lnTo>
                  <a:lnTo>
                    <a:pt x="13115" y="8220"/>
                  </a:lnTo>
                  <a:cubicBezTo>
                    <a:pt x="13115" y="8462"/>
                    <a:pt x="13321" y="8669"/>
                    <a:pt x="13563" y="8669"/>
                  </a:cubicBezTo>
                  <a:lnTo>
                    <a:pt x="16768" y="8669"/>
                  </a:lnTo>
                  <a:cubicBezTo>
                    <a:pt x="17009" y="8669"/>
                    <a:pt x="17216" y="8462"/>
                    <a:pt x="17216" y="8220"/>
                  </a:cubicBezTo>
                  <a:lnTo>
                    <a:pt x="17216" y="7342"/>
                  </a:lnTo>
                  <a:lnTo>
                    <a:pt x="17750" y="7342"/>
                  </a:lnTo>
                  <a:cubicBezTo>
                    <a:pt x="18095" y="7342"/>
                    <a:pt x="18388" y="7066"/>
                    <a:pt x="18388" y="6721"/>
                  </a:cubicBezTo>
                  <a:lnTo>
                    <a:pt x="18388" y="6411"/>
                  </a:lnTo>
                  <a:cubicBezTo>
                    <a:pt x="18388" y="6066"/>
                    <a:pt x="18095" y="5791"/>
                    <a:pt x="17750" y="5791"/>
                  </a:cubicBezTo>
                  <a:lnTo>
                    <a:pt x="16768" y="5791"/>
                  </a:lnTo>
                  <a:cubicBezTo>
                    <a:pt x="16820" y="5722"/>
                    <a:pt x="16889" y="5670"/>
                    <a:pt x="16958" y="5618"/>
                  </a:cubicBezTo>
                  <a:cubicBezTo>
                    <a:pt x="18043" y="4516"/>
                    <a:pt x="18043" y="2741"/>
                    <a:pt x="16958" y="1655"/>
                  </a:cubicBezTo>
                  <a:cubicBezTo>
                    <a:pt x="16406" y="1103"/>
                    <a:pt x="15687" y="828"/>
                    <a:pt x="14969" y="828"/>
                  </a:cubicBezTo>
                  <a:cubicBezTo>
                    <a:pt x="14252" y="828"/>
                    <a:pt x="13537" y="1103"/>
                    <a:pt x="12994" y="1655"/>
                  </a:cubicBezTo>
                  <a:cubicBezTo>
                    <a:pt x="11891" y="2741"/>
                    <a:pt x="11891" y="4516"/>
                    <a:pt x="12994" y="5618"/>
                  </a:cubicBezTo>
                  <a:cubicBezTo>
                    <a:pt x="13046" y="5670"/>
                    <a:pt x="13115" y="5722"/>
                    <a:pt x="13184" y="5791"/>
                  </a:cubicBezTo>
                  <a:lnTo>
                    <a:pt x="11857" y="5791"/>
                  </a:lnTo>
                  <a:lnTo>
                    <a:pt x="11857" y="4429"/>
                  </a:lnTo>
                  <a:cubicBezTo>
                    <a:pt x="11857" y="4274"/>
                    <a:pt x="11736" y="4154"/>
                    <a:pt x="11598" y="4154"/>
                  </a:cubicBezTo>
                  <a:cubicBezTo>
                    <a:pt x="11443" y="4154"/>
                    <a:pt x="11322" y="4274"/>
                    <a:pt x="11322" y="4429"/>
                  </a:cubicBezTo>
                  <a:lnTo>
                    <a:pt x="11322" y="5791"/>
                  </a:lnTo>
                  <a:lnTo>
                    <a:pt x="7342" y="5791"/>
                  </a:lnTo>
                  <a:lnTo>
                    <a:pt x="7342" y="2310"/>
                  </a:lnTo>
                  <a:lnTo>
                    <a:pt x="11322" y="2310"/>
                  </a:lnTo>
                  <a:lnTo>
                    <a:pt x="11322" y="3137"/>
                  </a:lnTo>
                  <a:cubicBezTo>
                    <a:pt x="11322" y="3292"/>
                    <a:pt x="11443" y="3413"/>
                    <a:pt x="11598" y="3413"/>
                  </a:cubicBezTo>
                  <a:cubicBezTo>
                    <a:pt x="11736" y="3413"/>
                    <a:pt x="11857" y="3292"/>
                    <a:pt x="11857" y="3137"/>
                  </a:cubicBezTo>
                  <a:lnTo>
                    <a:pt x="11857" y="2206"/>
                  </a:lnTo>
                  <a:cubicBezTo>
                    <a:pt x="11857" y="1965"/>
                    <a:pt x="11667" y="1758"/>
                    <a:pt x="11409" y="1758"/>
                  </a:cubicBezTo>
                  <a:lnTo>
                    <a:pt x="11271" y="1758"/>
                  </a:lnTo>
                  <a:cubicBezTo>
                    <a:pt x="11271" y="1396"/>
                    <a:pt x="11047" y="1086"/>
                    <a:pt x="10754" y="948"/>
                  </a:cubicBezTo>
                  <a:cubicBezTo>
                    <a:pt x="10754" y="931"/>
                    <a:pt x="10754" y="914"/>
                    <a:pt x="10754" y="897"/>
                  </a:cubicBezTo>
                  <a:cubicBezTo>
                    <a:pt x="10754" y="414"/>
                    <a:pt x="10340" y="1"/>
                    <a:pt x="9858" y="1"/>
                  </a:cubicBezTo>
                  <a:cubicBezTo>
                    <a:pt x="9651" y="1"/>
                    <a:pt x="9479" y="70"/>
                    <a:pt x="9341" y="173"/>
                  </a:cubicBezTo>
                  <a:cubicBezTo>
                    <a:pt x="9186" y="70"/>
                    <a:pt x="9013" y="1"/>
                    <a:pt x="8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18"/>
            <p:cNvSpPr/>
            <p:nvPr/>
          </p:nvSpPr>
          <p:spPr>
            <a:xfrm>
              <a:off x="4714163" y="2606775"/>
              <a:ext cx="415325" cy="67650"/>
            </a:xfrm>
            <a:custGeom>
              <a:rect b="b" l="l" r="r" t="t"/>
              <a:pathLst>
                <a:path extrusionOk="0" h="2706" w="16613">
                  <a:moveTo>
                    <a:pt x="16078" y="535"/>
                  </a:moveTo>
                  <a:lnTo>
                    <a:pt x="16078" y="1086"/>
                  </a:lnTo>
                  <a:lnTo>
                    <a:pt x="14338" y="1086"/>
                  </a:lnTo>
                  <a:cubicBezTo>
                    <a:pt x="14183" y="1086"/>
                    <a:pt x="14062" y="1207"/>
                    <a:pt x="14062" y="1344"/>
                  </a:cubicBezTo>
                  <a:cubicBezTo>
                    <a:pt x="14062" y="1500"/>
                    <a:pt x="14183" y="1620"/>
                    <a:pt x="14338" y="1620"/>
                  </a:cubicBezTo>
                  <a:lnTo>
                    <a:pt x="16078" y="1620"/>
                  </a:lnTo>
                  <a:lnTo>
                    <a:pt x="16078" y="2172"/>
                  </a:lnTo>
                  <a:lnTo>
                    <a:pt x="535" y="2172"/>
                  </a:lnTo>
                  <a:lnTo>
                    <a:pt x="535" y="1620"/>
                  </a:lnTo>
                  <a:lnTo>
                    <a:pt x="13046" y="1620"/>
                  </a:lnTo>
                  <a:cubicBezTo>
                    <a:pt x="13201" y="1620"/>
                    <a:pt x="13321" y="1500"/>
                    <a:pt x="13321" y="1344"/>
                  </a:cubicBezTo>
                  <a:cubicBezTo>
                    <a:pt x="13321" y="1207"/>
                    <a:pt x="13201" y="1086"/>
                    <a:pt x="13046" y="1086"/>
                  </a:cubicBezTo>
                  <a:lnTo>
                    <a:pt x="535" y="1086"/>
                  </a:lnTo>
                  <a:lnTo>
                    <a:pt x="535" y="535"/>
                  </a:lnTo>
                  <a:close/>
                  <a:moveTo>
                    <a:pt x="449" y="0"/>
                  </a:moveTo>
                  <a:cubicBezTo>
                    <a:pt x="190" y="0"/>
                    <a:pt x="1" y="190"/>
                    <a:pt x="1" y="448"/>
                  </a:cubicBezTo>
                  <a:lnTo>
                    <a:pt x="1" y="1344"/>
                  </a:lnTo>
                  <a:lnTo>
                    <a:pt x="1" y="2258"/>
                  </a:lnTo>
                  <a:cubicBezTo>
                    <a:pt x="1" y="2516"/>
                    <a:pt x="190" y="2706"/>
                    <a:pt x="449" y="2706"/>
                  </a:cubicBezTo>
                  <a:lnTo>
                    <a:pt x="16165" y="2706"/>
                  </a:lnTo>
                  <a:cubicBezTo>
                    <a:pt x="16423" y="2706"/>
                    <a:pt x="16613" y="2516"/>
                    <a:pt x="16613" y="2258"/>
                  </a:cubicBezTo>
                  <a:lnTo>
                    <a:pt x="16613" y="1344"/>
                  </a:lnTo>
                  <a:lnTo>
                    <a:pt x="16613" y="448"/>
                  </a:lnTo>
                  <a:cubicBezTo>
                    <a:pt x="16613" y="190"/>
                    <a:pt x="16423" y="0"/>
                    <a:pt x="16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36" name="Google Shape;1436;p118"/>
          <p:cNvPicPr preferRelativeResize="0"/>
          <p:nvPr/>
        </p:nvPicPr>
        <p:blipFill rotWithShape="1">
          <a:blip r:embed="rId3">
            <a:alphaModFix/>
          </a:blip>
          <a:srcRect b="16694" l="0" r="0" t="15467"/>
          <a:stretch/>
        </p:blipFill>
        <p:spPr>
          <a:xfrm>
            <a:off x="723675" y="1906363"/>
            <a:ext cx="3254984" cy="2207974"/>
          </a:xfrm>
          <a:prstGeom prst="rect">
            <a:avLst/>
          </a:prstGeom>
          <a:noFill/>
          <a:ln>
            <a:noFill/>
          </a:ln>
        </p:spPr>
      </p:pic>
      <p:sp>
        <p:nvSpPr>
          <p:cNvPr id="1437" name="Google Shape;1437;p118"/>
          <p:cNvSpPr txBox="1"/>
          <p:nvPr>
            <p:ph idx="3" type="subTitle"/>
          </p:nvPr>
        </p:nvSpPr>
        <p:spPr>
          <a:xfrm>
            <a:off x="5032836" y="949530"/>
            <a:ext cx="2308500" cy="799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 problem we choose to focus on and our value proposition</a:t>
            </a:r>
            <a:endParaRPr/>
          </a:p>
        </p:txBody>
      </p:sp>
      <p:grpSp>
        <p:nvGrpSpPr>
          <p:cNvPr id="1438" name="Google Shape;1438;p118"/>
          <p:cNvGrpSpPr/>
          <p:nvPr/>
        </p:nvGrpSpPr>
        <p:grpSpPr>
          <a:xfrm>
            <a:off x="714306" y="3914965"/>
            <a:ext cx="528885" cy="545802"/>
            <a:chOff x="-1507225" y="3988588"/>
            <a:chExt cx="575250" cy="593650"/>
          </a:xfrm>
        </p:grpSpPr>
        <p:sp>
          <p:nvSpPr>
            <p:cNvPr id="1439" name="Google Shape;1439;p118"/>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18"/>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18"/>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 name="Google Shape;1442;p118"/>
          <p:cNvGrpSpPr/>
          <p:nvPr/>
        </p:nvGrpSpPr>
        <p:grpSpPr>
          <a:xfrm>
            <a:off x="3493635" y="1349691"/>
            <a:ext cx="387325" cy="392002"/>
            <a:chOff x="-1988450" y="2592438"/>
            <a:chExt cx="550725" cy="557375"/>
          </a:xfrm>
        </p:grpSpPr>
        <p:sp>
          <p:nvSpPr>
            <p:cNvPr id="1443" name="Google Shape;1443;p118"/>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18"/>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18"/>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18"/>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18"/>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18"/>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 name="Google Shape;1449;p118"/>
          <p:cNvSpPr/>
          <p:nvPr/>
        </p:nvSpPr>
        <p:spPr>
          <a:xfrm>
            <a:off x="3909077" y="2171677"/>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18"/>
          <p:cNvSpPr/>
          <p:nvPr/>
        </p:nvSpPr>
        <p:spPr>
          <a:xfrm>
            <a:off x="6404054" y="4232179"/>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18"/>
          <p:cNvSpPr/>
          <p:nvPr/>
        </p:nvSpPr>
        <p:spPr>
          <a:xfrm>
            <a:off x="858527" y="188231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18"/>
          <p:cNvSpPr/>
          <p:nvPr/>
        </p:nvSpPr>
        <p:spPr>
          <a:xfrm>
            <a:off x="3711015" y="407985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18"/>
          <p:cNvSpPr/>
          <p:nvPr/>
        </p:nvSpPr>
        <p:spPr>
          <a:xfrm>
            <a:off x="3493619" y="2260098"/>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18"/>
          <p:cNvSpPr/>
          <p:nvPr/>
        </p:nvSpPr>
        <p:spPr>
          <a:xfrm>
            <a:off x="6161804" y="663991"/>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18"/>
          <p:cNvSpPr/>
          <p:nvPr/>
        </p:nvSpPr>
        <p:spPr>
          <a:xfrm>
            <a:off x="7844454" y="6639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 name="Google Shape;1456;p118"/>
          <p:cNvGrpSpPr/>
          <p:nvPr/>
        </p:nvGrpSpPr>
        <p:grpSpPr>
          <a:xfrm>
            <a:off x="7526425" y="986838"/>
            <a:ext cx="499723" cy="427975"/>
            <a:chOff x="5368563" y="2572200"/>
            <a:chExt cx="461425" cy="395175"/>
          </a:xfrm>
        </p:grpSpPr>
        <p:sp>
          <p:nvSpPr>
            <p:cNvPr id="1457" name="Google Shape;1457;p118"/>
            <p:cNvSpPr/>
            <p:nvPr/>
          </p:nvSpPr>
          <p:spPr>
            <a:xfrm>
              <a:off x="5457313" y="2572200"/>
              <a:ext cx="85325" cy="63450"/>
            </a:xfrm>
            <a:custGeom>
              <a:rect b="b" l="l" r="r" t="t"/>
              <a:pathLst>
                <a:path extrusionOk="0" h="2538" w="3413">
                  <a:moveTo>
                    <a:pt x="2517" y="556"/>
                  </a:moveTo>
                  <a:lnTo>
                    <a:pt x="2792" y="1228"/>
                  </a:lnTo>
                  <a:lnTo>
                    <a:pt x="880" y="1986"/>
                  </a:lnTo>
                  <a:lnTo>
                    <a:pt x="621" y="1314"/>
                  </a:lnTo>
                  <a:lnTo>
                    <a:pt x="2517" y="556"/>
                  </a:lnTo>
                  <a:close/>
                  <a:moveTo>
                    <a:pt x="2570" y="0"/>
                  </a:moveTo>
                  <a:cubicBezTo>
                    <a:pt x="2508" y="0"/>
                    <a:pt x="2448" y="13"/>
                    <a:pt x="2396" y="39"/>
                  </a:cubicBezTo>
                  <a:lnTo>
                    <a:pt x="363" y="832"/>
                  </a:lnTo>
                  <a:cubicBezTo>
                    <a:pt x="121" y="935"/>
                    <a:pt x="1" y="1211"/>
                    <a:pt x="87" y="1452"/>
                  </a:cubicBezTo>
                  <a:lnTo>
                    <a:pt x="414" y="2245"/>
                  </a:lnTo>
                  <a:cubicBezTo>
                    <a:pt x="483" y="2417"/>
                    <a:pt x="655" y="2538"/>
                    <a:pt x="845" y="2538"/>
                  </a:cubicBezTo>
                  <a:cubicBezTo>
                    <a:pt x="897" y="2538"/>
                    <a:pt x="966" y="2521"/>
                    <a:pt x="1017" y="2503"/>
                  </a:cubicBezTo>
                  <a:lnTo>
                    <a:pt x="3051" y="1694"/>
                  </a:lnTo>
                  <a:cubicBezTo>
                    <a:pt x="3292" y="1607"/>
                    <a:pt x="3413" y="1332"/>
                    <a:pt x="3309" y="1090"/>
                  </a:cubicBezTo>
                  <a:lnTo>
                    <a:pt x="2999" y="298"/>
                  </a:lnTo>
                  <a:cubicBezTo>
                    <a:pt x="2947" y="177"/>
                    <a:pt x="2861" y="91"/>
                    <a:pt x="2758" y="39"/>
                  </a:cubicBezTo>
                  <a:cubicBezTo>
                    <a:pt x="2698" y="13"/>
                    <a:pt x="2633" y="0"/>
                    <a:pt x="2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18"/>
            <p:cNvSpPr/>
            <p:nvPr/>
          </p:nvSpPr>
          <p:spPr>
            <a:xfrm>
              <a:off x="5647738" y="2584275"/>
              <a:ext cx="120225" cy="113425"/>
            </a:xfrm>
            <a:custGeom>
              <a:rect b="b" l="l" r="r" t="t"/>
              <a:pathLst>
                <a:path extrusionOk="0" h="4537" w="4809">
                  <a:moveTo>
                    <a:pt x="1241" y="590"/>
                  </a:moveTo>
                  <a:lnTo>
                    <a:pt x="4222" y="3554"/>
                  </a:lnTo>
                  <a:cubicBezTo>
                    <a:pt x="3836" y="3854"/>
                    <a:pt x="3374" y="4002"/>
                    <a:pt x="2916" y="4002"/>
                  </a:cubicBezTo>
                  <a:cubicBezTo>
                    <a:pt x="2372" y="4002"/>
                    <a:pt x="1833" y="3793"/>
                    <a:pt x="1431" y="3382"/>
                  </a:cubicBezTo>
                  <a:cubicBezTo>
                    <a:pt x="673" y="2624"/>
                    <a:pt x="604" y="1417"/>
                    <a:pt x="1241" y="590"/>
                  </a:cubicBezTo>
                  <a:close/>
                  <a:moveTo>
                    <a:pt x="1271" y="1"/>
                  </a:moveTo>
                  <a:cubicBezTo>
                    <a:pt x="1255" y="1"/>
                    <a:pt x="1240" y="2"/>
                    <a:pt x="1224" y="4"/>
                  </a:cubicBezTo>
                  <a:cubicBezTo>
                    <a:pt x="1103" y="4"/>
                    <a:pt x="1000" y="56"/>
                    <a:pt x="914" y="142"/>
                  </a:cubicBezTo>
                  <a:cubicBezTo>
                    <a:pt x="0" y="1193"/>
                    <a:pt x="69" y="2779"/>
                    <a:pt x="1052" y="3761"/>
                  </a:cubicBezTo>
                  <a:cubicBezTo>
                    <a:pt x="1551" y="4278"/>
                    <a:pt x="2241" y="4536"/>
                    <a:pt x="2930" y="4536"/>
                  </a:cubicBezTo>
                  <a:cubicBezTo>
                    <a:pt x="3550" y="4536"/>
                    <a:pt x="4171" y="4330"/>
                    <a:pt x="4653" y="3899"/>
                  </a:cubicBezTo>
                  <a:cubicBezTo>
                    <a:pt x="4757" y="3813"/>
                    <a:pt x="4808" y="3709"/>
                    <a:pt x="4808" y="3589"/>
                  </a:cubicBezTo>
                  <a:cubicBezTo>
                    <a:pt x="4808" y="3468"/>
                    <a:pt x="4774" y="3347"/>
                    <a:pt x="4688" y="3261"/>
                  </a:cubicBezTo>
                  <a:lnTo>
                    <a:pt x="1551" y="125"/>
                  </a:lnTo>
                  <a:cubicBezTo>
                    <a:pt x="1476" y="50"/>
                    <a:pt x="1375"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18"/>
            <p:cNvSpPr/>
            <p:nvPr/>
          </p:nvSpPr>
          <p:spPr>
            <a:xfrm>
              <a:off x="5686938" y="2644150"/>
              <a:ext cx="20700" cy="19500"/>
            </a:xfrm>
            <a:custGeom>
              <a:rect b="b" l="l" r="r" t="t"/>
              <a:pathLst>
                <a:path extrusionOk="0" h="780" w="828">
                  <a:moveTo>
                    <a:pt x="526" y="0"/>
                  </a:moveTo>
                  <a:cubicBezTo>
                    <a:pt x="457" y="0"/>
                    <a:pt x="388" y="30"/>
                    <a:pt x="328" y="91"/>
                  </a:cubicBezTo>
                  <a:lnTo>
                    <a:pt x="104" y="315"/>
                  </a:lnTo>
                  <a:cubicBezTo>
                    <a:pt x="1" y="418"/>
                    <a:pt x="1" y="590"/>
                    <a:pt x="104" y="694"/>
                  </a:cubicBezTo>
                  <a:cubicBezTo>
                    <a:pt x="156" y="746"/>
                    <a:pt x="225" y="780"/>
                    <a:pt x="294" y="780"/>
                  </a:cubicBezTo>
                  <a:cubicBezTo>
                    <a:pt x="362" y="780"/>
                    <a:pt x="431" y="746"/>
                    <a:pt x="483" y="694"/>
                  </a:cubicBezTo>
                  <a:lnTo>
                    <a:pt x="724" y="470"/>
                  </a:lnTo>
                  <a:cubicBezTo>
                    <a:pt x="828" y="366"/>
                    <a:pt x="828" y="194"/>
                    <a:pt x="724" y="91"/>
                  </a:cubicBezTo>
                  <a:cubicBezTo>
                    <a:pt x="664" y="30"/>
                    <a:pt x="595" y="0"/>
                    <a:pt x="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18"/>
            <p:cNvSpPr/>
            <p:nvPr/>
          </p:nvSpPr>
          <p:spPr>
            <a:xfrm>
              <a:off x="5677463" y="2624425"/>
              <a:ext cx="22000" cy="13400"/>
            </a:xfrm>
            <a:custGeom>
              <a:rect b="b" l="l" r="r" t="t"/>
              <a:pathLst>
                <a:path extrusionOk="0" h="536" w="880">
                  <a:moveTo>
                    <a:pt x="276" y="1"/>
                  </a:moveTo>
                  <a:cubicBezTo>
                    <a:pt x="121" y="1"/>
                    <a:pt x="0" y="121"/>
                    <a:pt x="0" y="277"/>
                  </a:cubicBezTo>
                  <a:cubicBezTo>
                    <a:pt x="0" y="414"/>
                    <a:pt x="121" y="535"/>
                    <a:pt x="276" y="535"/>
                  </a:cubicBezTo>
                  <a:lnTo>
                    <a:pt x="604" y="535"/>
                  </a:lnTo>
                  <a:cubicBezTo>
                    <a:pt x="759" y="535"/>
                    <a:pt x="879" y="414"/>
                    <a:pt x="879" y="277"/>
                  </a:cubicBezTo>
                  <a:cubicBezTo>
                    <a:pt x="879" y="121"/>
                    <a:pt x="759" y="1"/>
                    <a:pt x="6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18"/>
            <p:cNvSpPr/>
            <p:nvPr/>
          </p:nvSpPr>
          <p:spPr>
            <a:xfrm>
              <a:off x="5712788" y="2652875"/>
              <a:ext cx="13375" cy="21550"/>
            </a:xfrm>
            <a:custGeom>
              <a:rect b="b" l="l" r="r" t="t"/>
              <a:pathLst>
                <a:path extrusionOk="0" h="862" w="535">
                  <a:moveTo>
                    <a:pt x="259" y="0"/>
                  </a:moveTo>
                  <a:cubicBezTo>
                    <a:pt x="121" y="0"/>
                    <a:pt x="1" y="121"/>
                    <a:pt x="1" y="276"/>
                  </a:cubicBezTo>
                  <a:lnTo>
                    <a:pt x="1" y="603"/>
                  </a:lnTo>
                  <a:cubicBezTo>
                    <a:pt x="1" y="741"/>
                    <a:pt x="121" y="862"/>
                    <a:pt x="259" y="862"/>
                  </a:cubicBezTo>
                  <a:cubicBezTo>
                    <a:pt x="414" y="862"/>
                    <a:pt x="535" y="741"/>
                    <a:pt x="535" y="603"/>
                  </a:cubicBezTo>
                  <a:lnTo>
                    <a:pt x="535" y="276"/>
                  </a:lnTo>
                  <a:cubicBezTo>
                    <a:pt x="535" y="121"/>
                    <a:pt x="414" y="0"/>
                    <a:pt x="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18"/>
            <p:cNvSpPr/>
            <p:nvPr/>
          </p:nvSpPr>
          <p:spPr>
            <a:xfrm>
              <a:off x="5368563" y="2698975"/>
              <a:ext cx="461425" cy="268400"/>
            </a:xfrm>
            <a:custGeom>
              <a:rect b="b" l="l" r="r" t="t"/>
              <a:pathLst>
                <a:path extrusionOk="0" h="10736" w="18457">
                  <a:moveTo>
                    <a:pt x="10616" y="1568"/>
                  </a:moveTo>
                  <a:cubicBezTo>
                    <a:pt x="10978" y="1568"/>
                    <a:pt x="11305" y="1723"/>
                    <a:pt x="11529" y="1965"/>
                  </a:cubicBezTo>
                  <a:cubicBezTo>
                    <a:pt x="11426" y="1999"/>
                    <a:pt x="11340" y="2068"/>
                    <a:pt x="11254" y="2120"/>
                  </a:cubicBezTo>
                  <a:cubicBezTo>
                    <a:pt x="10943" y="2361"/>
                    <a:pt x="10719" y="2706"/>
                    <a:pt x="10650" y="3102"/>
                  </a:cubicBezTo>
                  <a:cubicBezTo>
                    <a:pt x="10461" y="3050"/>
                    <a:pt x="10289" y="3016"/>
                    <a:pt x="10099" y="2981"/>
                  </a:cubicBezTo>
                  <a:cubicBezTo>
                    <a:pt x="10030" y="2654"/>
                    <a:pt x="9858" y="2361"/>
                    <a:pt x="9599" y="2154"/>
                  </a:cubicBezTo>
                  <a:cubicBezTo>
                    <a:pt x="9599" y="2154"/>
                    <a:pt x="9582" y="2137"/>
                    <a:pt x="9565" y="2120"/>
                  </a:cubicBezTo>
                  <a:cubicBezTo>
                    <a:pt x="9789" y="1792"/>
                    <a:pt x="10185" y="1568"/>
                    <a:pt x="10616" y="1568"/>
                  </a:cubicBezTo>
                  <a:close/>
                  <a:moveTo>
                    <a:pt x="12229" y="2335"/>
                  </a:moveTo>
                  <a:cubicBezTo>
                    <a:pt x="12277" y="2335"/>
                    <a:pt x="12325" y="2338"/>
                    <a:pt x="12374" y="2344"/>
                  </a:cubicBezTo>
                  <a:cubicBezTo>
                    <a:pt x="12598" y="2378"/>
                    <a:pt x="12805" y="2482"/>
                    <a:pt x="12960" y="2637"/>
                  </a:cubicBezTo>
                  <a:cubicBezTo>
                    <a:pt x="13011" y="2680"/>
                    <a:pt x="13080" y="2701"/>
                    <a:pt x="13149" y="2701"/>
                  </a:cubicBezTo>
                  <a:cubicBezTo>
                    <a:pt x="13218" y="2701"/>
                    <a:pt x="13287" y="2680"/>
                    <a:pt x="13339" y="2637"/>
                  </a:cubicBezTo>
                  <a:cubicBezTo>
                    <a:pt x="13535" y="2441"/>
                    <a:pt x="13809" y="2337"/>
                    <a:pt x="14083" y="2337"/>
                  </a:cubicBezTo>
                  <a:cubicBezTo>
                    <a:pt x="14122" y="2337"/>
                    <a:pt x="14161" y="2339"/>
                    <a:pt x="14200" y="2344"/>
                  </a:cubicBezTo>
                  <a:cubicBezTo>
                    <a:pt x="14683" y="2413"/>
                    <a:pt x="15028" y="2774"/>
                    <a:pt x="15114" y="3223"/>
                  </a:cubicBezTo>
                  <a:cubicBezTo>
                    <a:pt x="14821" y="3223"/>
                    <a:pt x="14528" y="3309"/>
                    <a:pt x="14287" y="3464"/>
                  </a:cubicBezTo>
                  <a:cubicBezTo>
                    <a:pt x="13976" y="3223"/>
                    <a:pt x="13614" y="3085"/>
                    <a:pt x="13218" y="3085"/>
                  </a:cubicBezTo>
                  <a:cubicBezTo>
                    <a:pt x="12770" y="3085"/>
                    <a:pt x="12356" y="3274"/>
                    <a:pt x="12046" y="3584"/>
                  </a:cubicBezTo>
                  <a:cubicBezTo>
                    <a:pt x="11771" y="3447"/>
                    <a:pt x="11478" y="3343"/>
                    <a:pt x="11167" y="3240"/>
                  </a:cubicBezTo>
                  <a:cubicBezTo>
                    <a:pt x="11219" y="2964"/>
                    <a:pt x="11357" y="2723"/>
                    <a:pt x="11581" y="2550"/>
                  </a:cubicBezTo>
                  <a:cubicBezTo>
                    <a:pt x="11768" y="2407"/>
                    <a:pt x="11990" y="2335"/>
                    <a:pt x="12229" y="2335"/>
                  </a:cubicBezTo>
                  <a:close/>
                  <a:moveTo>
                    <a:pt x="7032" y="1844"/>
                  </a:moveTo>
                  <a:cubicBezTo>
                    <a:pt x="7238" y="1844"/>
                    <a:pt x="7428" y="1913"/>
                    <a:pt x="7583" y="2033"/>
                  </a:cubicBezTo>
                  <a:cubicBezTo>
                    <a:pt x="7686" y="2137"/>
                    <a:pt x="7790" y="2258"/>
                    <a:pt x="7842" y="2413"/>
                  </a:cubicBezTo>
                  <a:cubicBezTo>
                    <a:pt x="7859" y="2482"/>
                    <a:pt x="7928" y="2550"/>
                    <a:pt x="8014" y="2568"/>
                  </a:cubicBezTo>
                  <a:cubicBezTo>
                    <a:pt x="8038" y="2580"/>
                    <a:pt x="8065" y="2586"/>
                    <a:pt x="8092" y="2586"/>
                  </a:cubicBezTo>
                  <a:cubicBezTo>
                    <a:pt x="8142" y="2586"/>
                    <a:pt x="8193" y="2567"/>
                    <a:pt x="8238" y="2533"/>
                  </a:cubicBezTo>
                  <a:cubicBezTo>
                    <a:pt x="8384" y="2436"/>
                    <a:pt x="8556" y="2388"/>
                    <a:pt x="8728" y="2388"/>
                  </a:cubicBezTo>
                  <a:cubicBezTo>
                    <a:pt x="8923" y="2388"/>
                    <a:pt x="9117" y="2449"/>
                    <a:pt x="9272" y="2568"/>
                  </a:cubicBezTo>
                  <a:cubicBezTo>
                    <a:pt x="9375" y="2671"/>
                    <a:pt x="9461" y="2792"/>
                    <a:pt x="9513" y="2912"/>
                  </a:cubicBezTo>
                  <a:cubicBezTo>
                    <a:pt x="9306" y="2895"/>
                    <a:pt x="9082" y="2895"/>
                    <a:pt x="8876" y="2895"/>
                  </a:cubicBezTo>
                  <a:cubicBezTo>
                    <a:pt x="7549" y="2895"/>
                    <a:pt x="6256" y="3240"/>
                    <a:pt x="5136" y="3877"/>
                  </a:cubicBezTo>
                  <a:cubicBezTo>
                    <a:pt x="5119" y="3653"/>
                    <a:pt x="5188" y="3447"/>
                    <a:pt x="5326" y="3291"/>
                  </a:cubicBezTo>
                  <a:cubicBezTo>
                    <a:pt x="5481" y="3102"/>
                    <a:pt x="5705" y="2981"/>
                    <a:pt x="5929" y="2981"/>
                  </a:cubicBezTo>
                  <a:cubicBezTo>
                    <a:pt x="6084" y="2964"/>
                    <a:pt x="6187" y="2843"/>
                    <a:pt x="6187" y="2706"/>
                  </a:cubicBezTo>
                  <a:cubicBezTo>
                    <a:pt x="6187" y="2499"/>
                    <a:pt x="6256" y="2309"/>
                    <a:pt x="6377" y="2154"/>
                  </a:cubicBezTo>
                  <a:cubicBezTo>
                    <a:pt x="6532" y="1982"/>
                    <a:pt x="6721" y="1861"/>
                    <a:pt x="6945" y="1844"/>
                  </a:cubicBezTo>
                  <a:close/>
                  <a:moveTo>
                    <a:pt x="4498" y="3343"/>
                  </a:moveTo>
                  <a:cubicBezTo>
                    <a:pt x="4550" y="3343"/>
                    <a:pt x="4619" y="3360"/>
                    <a:pt x="4671" y="3360"/>
                  </a:cubicBezTo>
                  <a:cubicBezTo>
                    <a:pt x="4602" y="3550"/>
                    <a:pt x="4585" y="3757"/>
                    <a:pt x="4602" y="3964"/>
                  </a:cubicBezTo>
                  <a:cubicBezTo>
                    <a:pt x="4602" y="4032"/>
                    <a:pt x="4619" y="4101"/>
                    <a:pt x="4636" y="4170"/>
                  </a:cubicBezTo>
                  <a:cubicBezTo>
                    <a:pt x="4309" y="4394"/>
                    <a:pt x="3999" y="4636"/>
                    <a:pt x="3706" y="4911"/>
                  </a:cubicBezTo>
                  <a:cubicBezTo>
                    <a:pt x="3602" y="5015"/>
                    <a:pt x="3499" y="5118"/>
                    <a:pt x="3396" y="5239"/>
                  </a:cubicBezTo>
                  <a:cubicBezTo>
                    <a:pt x="3292" y="5049"/>
                    <a:pt x="3223" y="4842"/>
                    <a:pt x="3223" y="4618"/>
                  </a:cubicBezTo>
                  <a:cubicBezTo>
                    <a:pt x="3223" y="3912"/>
                    <a:pt x="3792" y="3343"/>
                    <a:pt x="4498" y="3343"/>
                  </a:cubicBezTo>
                  <a:close/>
                  <a:moveTo>
                    <a:pt x="4498" y="2309"/>
                  </a:moveTo>
                  <a:cubicBezTo>
                    <a:pt x="4843" y="2309"/>
                    <a:pt x="5188" y="2395"/>
                    <a:pt x="5481" y="2533"/>
                  </a:cubicBezTo>
                  <a:cubicBezTo>
                    <a:pt x="5291" y="2602"/>
                    <a:pt x="5119" y="2723"/>
                    <a:pt x="4964" y="2878"/>
                  </a:cubicBezTo>
                  <a:cubicBezTo>
                    <a:pt x="4826" y="2826"/>
                    <a:pt x="4671" y="2809"/>
                    <a:pt x="4498" y="2809"/>
                  </a:cubicBezTo>
                  <a:cubicBezTo>
                    <a:pt x="3499" y="2809"/>
                    <a:pt x="2689" y="3619"/>
                    <a:pt x="2689" y="4618"/>
                  </a:cubicBezTo>
                  <a:cubicBezTo>
                    <a:pt x="2689" y="4997"/>
                    <a:pt x="2810" y="5359"/>
                    <a:pt x="3016" y="5652"/>
                  </a:cubicBezTo>
                  <a:cubicBezTo>
                    <a:pt x="2965" y="5721"/>
                    <a:pt x="2913" y="5773"/>
                    <a:pt x="2861" y="5842"/>
                  </a:cubicBezTo>
                  <a:lnTo>
                    <a:pt x="2775" y="5618"/>
                  </a:lnTo>
                  <a:cubicBezTo>
                    <a:pt x="2711" y="5440"/>
                    <a:pt x="2525" y="5323"/>
                    <a:pt x="2346" y="5323"/>
                  </a:cubicBezTo>
                  <a:cubicBezTo>
                    <a:pt x="2334" y="5323"/>
                    <a:pt x="2322" y="5324"/>
                    <a:pt x="2310" y="5325"/>
                  </a:cubicBezTo>
                  <a:cubicBezTo>
                    <a:pt x="2224" y="5101"/>
                    <a:pt x="2189" y="4860"/>
                    <a:pt x="2189" y="4618"/>
                  </a:cubicBezTo>
                  <a:cubicBezTo>
                    <a:pt x="2189" y="3343"/>
                    <a:pt x="3223" y="2309"/>
                    <a:pt x="4498" y="2309"/>
                  </a:cubicBezTo>
                  <a:close/>
                  <a:moveTo>
                    <a:pt x="2310" y="5894"/>
                  </a:moveTo>
                  <a:lnTo>
                    <a:pt x="2499" y="6359"/>
                  </a:lnTo>
                  <a:cubicBezTo>
                    <a:pt x="2362" y="6566"/>
                    <a:pt x="2258" y="6755"/>
                    <a:pt x="2155" y="6962"/>
                  </a:cubicBezTo>
                  <a:lnTo>
                    <a:pt x="1931" y="6859"/>
                  </a:lnTo>
                  <a:lnTo>
                    <a:pt x="1638" y="6152"/>
                  </a:lnTo>
                  <a:lnTo>
                    <a:pt x="2310" y="5894"/>
                  </a:lnTo>
                  <a:close/>
                  <a:moveTo>
                    <a:pt x="1104" y="7100"/>
                  </a:moveTo>
                  <a:lnTo>
                    <a:pt x="1914" y="7444"/>
                  </a:lnTo>
                  <a:cubicBezTo>
                    <a:pt x="1827" y="7669"/>
                    <a:pt x="1741" y="7893"/>
                    <a:pt x="1655" y="8117"/>
                  </a:cubicBezTo>
                  <a:lnTo>
                    <a:pt x="811" y="7755"/>
                  </a:lnTo>
                  <a:lnTo>
                    <a:pt x="1104" y="7100"/>
                  </a:lnTo>
                  <a:close/>
                  <a:moveTo>
                    <a:pt x="15872" y="7531"/>
                  </a:moveTo>
                  <a:cubicBezTo>
                    <a:pt x="16217" y="7582"/>
                    <a:pt x="16492" y="7893"/>
                    <a:pt x="16492" y="8272"/>
                  </a:cubicBezTo>
                  <a:cubicBezTo>
                    <a:pt x="16492" y="8375"/>
                    <a:pt x="16475" y="8461"/>
                    <a:pt x="16441" y="8547"/>
                  </a:cubicBezTo>
                  <a:lnTo>
                    <a:pt x="16217" y="8547"/>
                  </a:lnTo>
                  <a:cubicBezTo>
                    <a:pt x="16130" y="8203"/>
                    <a:pt x="16010" y="7858"/>
                    <a:pt x="15872" y="7531"/>
                  </a:cubicBezTo>
                  <a:close/>
                  <a:moveTo>
                    <a:pt x="1483" y="8737"/>
                  </a:moveTo>
                  <a:lnTo>
                    <a:pt x="1483" y="8737"/>
                  </a:lnTo>
                  <a:cubicBezTo>
                    <a:pt x="1431" y="9013"/>
                    <a:pt x="1379" y="9288"/>
                    <a:pt x="1345" y="9564"/>
                  </a:cubicBezTo>
                  <a:lnTo>
                    <a:pt x="880" y="9736"/>
                  </a:lnTo>
                  <a:lnTo>
                    <a:pt x="621" y="9082"/>
                  </a:lnTo>
                  <a:lnTo>
                    <a:pt x="1483" y="8737"/>
                  </a:lnTo>
                  <a:close/>
                  <a:moveTo>
                    <a:pt x="16337" y="9082"/>
                  </a:moveTo>
                  <a:lnTo>
                    <a:pt x="16337" y="9082"/>
                  </a:lnTo>
                  <a:cubicBezTo>
                    <a:pt x="16734" y="9116"/>
                    <a:pt x="17061" y="9443"/>
                    <a:pt x="17061" y="9840"/>
                  </a:cubicBezTo>
                  <a:cubicBezTo>
                    <a:pt x="17061" y="9978"/>
                    <a:pt x="17026" y="10098"/>
                    <a:pt x="16958" y="10202"/>
                  </a:cubicBezTo>
                  <a:lnTo>
                    <a:pt x="16458" y="10202"/>
                  </a:lnTo>
                  <a:cubicBezTo>
                    <a:pt x="16441" y="9823"/>
                    <a:pt x="16406" y="9461"/>
                    <a:pt x="16337" y="9082"/>
                  </a:cubicBezTo>
                  <a:close/>
                  <a:moveTo>
                    <a:pt x="17388" y="7789"/>
                  </a:moveTo>
                  <a:cubicBezTo>
                    <a:pt x="17664" y="8461"/>
                    <a:pt x="17836" y="9185"/>
                    <a:pt x="17905" y="9909"/>
                  </a:cubicBezTo>
                  <a:cubicBezTo>
                    <a:pt x="17905" y="9995"/>
                    <a:pt x="17888" y="10064"/>
                    <a:pt x="17836" y="10116"/>
                  </a:cubicBezTo>
                  <a:cubicBezTo>
                    <a:pt x="17785" y="10167"/>
                    <a:pt x="17716" y="10202"/>
                    <a:pt x="17630" y="10202"/>
                  </a:cubicBezTo>
                  <a:lnTo>
                    <a:pt x="17543" y="10202"/>
                  </a:lnTo>
                  <a:cubicBezTo>
                    <a:pt x="17578" y="10098"/>
                    <a:pt x="17595" y="9978"/>
                    <a:pt x="17595" y="9840"/>
                  </a:cubicBezTo>
                  <a:cubicBezTo>
                    <a:pt x="17595" y="9375"/>
                    <a:pt x="17337" y="8944"/>
                    <a:pt x="16940" y="8720"/>
                  </a:cubicBezTo>
                  <a:cubicBezTo>
                    <a:pt x="16992" y="8582"/>
                    <a:pt x="17026" y="8427"/>
                    <a:pt x="17026" y="8272"/>
                  </a:cubicBezTo>
                  <a:cubicBezTo>
                    <a:pt x="17026" y="8254"/>
                    <a:pt x="17026" y="8237"/>
                    <a:pt x="17026" y="8220"/>
                  </a:cubicBezTo>
                  <a:cubicBezTo>
                    <a:pt x="17164" y="8099"/>
                    <a:pt x="17302" y="7961"/>
                    <a:pt x="17388" y="7789"/>
                  </a:cubicBezTo>
                  <a:close/>
                  <a:moveTo>
                    <a:pt x="10616" y="0"/>
                  </a:moveTo>
                  <a:cubicBezTo>
                    <a:pt x="9444" y="0"/>
                    <a:pt x="8445" y="689"/>
                    <a:pt x="8014" y="1706"/>
                  </a:cubicBezTo>
                  <a:cubicBezTo>
                    <a:pt x="7979" y="1672"/>
                    <a:pt x="7945" y="1637"/>
                    <a:pt x="7910" y="1620"/>
                  </a:cubicBezTo>
                  <a:cubicBezTo>
                    <a:pt x="7669" y="1409"/>
                    <a:pt x="7362" y="1303"/>
                    <a:pt x="7035" y="1303"/>
                  </a:cubicBezTo>
                  <a:cubicBezTo>
                    <a:pt x="6988" y="1303"/>
                    <a:pt x="6941" y="1305"/>
                    <a:pt x="6894" y="1310"/>
                  </a:cubicBezTo>
                  <a:cubicBezTo>
                    <a:pt x="6532" y="1344"/>
                    <a:pt x="6204" y="1534"/>
                    <a:pt x="5963" y="1809"/>
                  </a:cubicBezTo>
                  <a:cubicBezTo>
                    <a:pt x="5894" y="1896"/>
                    <a:pt x="5843" y="1982"/>
                    <a:pt x="5791" y="2085"/>
                  </a:cubicBezTo>
                  <a:cubicBezTo>
                    <a:pt x="5412" y="1878"/>
                    <a:pt x="4964" y="1775"/>
                    <a:pt x="4498" y="1775"/>
                  </a:cubicBezTo>
                  <a:cubicBezTo>
                    <a:pt x="2930" y="1775"/>
                    <a:pt x="1655" y="3050"/>
                    <a:pt x="1655" y="4618"/>
                  </a:cubicBezTo>
                  <a:cubicBezTo>
                    <a:pt x="1655" y="4929"/>
                    <a:pt x="1707" y="5222"/>
                    <a:pt x="1793" y="5514"/>
                  </a:cubicBezTo>
                  <a:lnTo>
                    <a:pt x="1379" y="5670"/>
                  </a:lnTo>
                  <a:cubicBezTo>
                    <a:pt x="1138" y="5773"/>
                    <a:pt x="1017" y="6049"/>
                    <a:pt x="1121" y="6290"/>
                  </a:cubicBezTo>
                  <a:lnTo>
                    <a:pt x="1224" y="6566"/>
                  </a:lnTo>
                  <a:cubicBezTo>
                    <a:pt x="1172" y="6545"/>
                    <a:pt x="1117" y="6536"/>
                    <a:pt x="1063" y="6536"/>
                  </a:cubicBezTo>
                  <a:cubicBezTo>
                    <a:pt x="887" y="6536"/>
                    <a:pt x="717" y="6640"/>
                    <a:pt x="638" y="6824"/>
                  </a:cubicBezTo>
                  <a:lnTo>
                    <a:pt x="294" y="7600"/>
                  </a:lnTo>
                  <a:cubicBezTo>
                    <a:pt x="190" y="7841"/>
                    <a:pt x="311" y="8117"/>
                    <a:pt x="535" y="8220"/>
                  </a:cubicBezTo>
                  <a:lnTo>
                    <a:pt x="914" y="8375"/>
                  </a:lnTo>
                  <a:lnTo>
                    <a:pt x="363" y="8599"/>
                  </a:lnTo>
                  <a:cubicBezTo>
                    <a:pt x="121" y="8702"/>
                    <a:pt x="1" y="8978"/>
                    <a:pt x="87" y="9219"/>
                  </a:cubicBezTo>
                  <a:lnTo>
                    <a:pt x="397" y="10012"/>
                  </a:lnTo>
                  <a:cubicBezTo>
                    <a:pt x="449" y="10116"/>
                    <a:pt x="535" y="10219"/>
                    <a:pt x="656" y="10271"/>
                  </a:cubicBezTo>
                  <a:cubicBezTo>
                    <a:pt x="707" y="10288"/>
                    <a:pt x="776" y="10305"/>
                    <a:pt x="845" y="10305"/>
                  </a:cubicBezTo>
                  <a:cubicBezTo>
                    <a:pt x="897" y="10305"/>
                    <a:pt x="966" y="10288"/>
                    <a:pt x="1017" y="10271"/>
                  </a:cubicBezTo>
                  <a:lnTo>
                    <a:pt x="1328" y="10150"/>
                  </a:lnTo>
                  <a:cubicBezTo>
                    <a:pt x="1362" y="10271"/>
                    <a:pt x="1431" y="10391"/>
                    <a:pt x="1517" y="10477"/>
                  </a:cubicBezTo>
                  <a:cubicBezTo>
                    <a:pt x="1672" y="10650"/>
                    <a:pt x="1896" y="10736"/>
                    <a:pt x="2120" y="10736"/>
                  </a:cubicBezTo>
                  <a:lnTo>
                    <a:pt x="4361" y="10736"/>
                  </a:lnTo>
                  <a:cubicBezTo>
                    <a:pt x="4516" y="10736"/>
                    <a:pt x="4636" y="10615"/>
                    <a:pt x="4636" y="10477"/>
                  </a:cubicBezTo>
                  <a:cubicBezTo>
                    <a:pt x="4636" y="10322"/>
                    <a:pt x="4516" y="10202"/>
                    <a:pt x="4361" y="10202"/>
                  </a:cubicBezTo>
                  <a:lnTo>
                    <a:pt x="2120" y="10202"/>
                  </a:lnTo>
                  <a:cubicBezTo>
                    <a:pt x="2034" y="10202"/>
                    <a:pt x="1965" y="10167"/>
                    <a:pt x="1914" y="10116"/>
                  </a:cubicBezTo>
                  <a:cubicBezTo>
                    <a:pt x="1862" y="10064"/>
                    <a:pt x="1845" y="9995"/>
                    <a:pt x="1845" y="9909"/>
                  </a:cubicBezTo>
                  <a:cubicBezTo>
                    <a:pt x="1982" y="8151"/>
                    <a:pt x="2775" y="6514"/>
                    <a:pt x="4085" y="5308"/>
                  </a:cubicBezTo>
                  <a:cubicBezTo>
                    <a:pt x="5377" y="4101"/>
                    <a:pt x="7083" y="3429"/>
                    <a:pt x="8876" y="3429"/>
                  </a:cubicBezTo>
                  <a:cubicBezTo>
                    <a:pt x="10633" y="3429"/>
                    <a:pt x="12322" y="4084"/>
                    <a:pt x="13632" y="5273"/>
                  </a:cubicBezTo>
                  <a:cubicBezTo>
                    <a:pt x="13679" y="5321"/>
                    <a:pt x="13741" y="5343"/>
                    <a:pt x="13804" y="5343"/>
                  </a:cubicBezTo>
                  <a:cubicBezTo>
                    <a:pt x="13879" y="5343"/>
                    <a:pt x="13955" y="5312"/>
                    <a:pt x="14011" y="5256"/>
                  </a:cubicBezTo>
                  <a:cubicBezTo>
                    <a:pt x="14114" y="5153"/>
                    <a:pt x="14097" y="4980"/>
                    <a:pt x="13994" y="4877"/>
                  </a:cubicBezTo>
                  <a:cubicBezTo>
                    <a:pt x="13546" y="4481"/>
                    <a:pt x="13080" y="4136"/>
                    <a:pt x="12563" y="3843"/>
                  </a:cubicBezTo>
                  <a:cubicBezTo>
                    <a:pt x="12753" y="3705"/>
                    <a:pt x="12977" y="3636"/>
                    <a:pt x="13218" y="3636"/>
                  </a:cubicBezTo>
                  <a:cubicBezTo>
                    <a:pt x="13546" y="3636"/>
                    <a:pt x="13838" y="3757"/>
                    <a:pt x="14062" y="3998"/>
                  </a:cubicBezTo>
                  <a:cubicBezTo>
                    <a:pt x="14109" y="4054"/>
                    <a:pt x="14181" y="4085"/>
                    <a:pt x="14254" y="4085"/>
                  </a:cubicBezTo>
                  <a:cubicBezTo>
                    <a:pt x="14315" y="4085"/>
                    <a:pt x="14377" y="4063"/>
                    <a:pt x="14424" y="4015"/>
                  </a:cubicBezTo>
                  <a:cubicBezTo>
                    <a:pt x="14631" y="3860"/>
                    <a:pt x="14890" y="3757"/>
                    <a:pt x="15148" y="3757"/>
                  </a:cubicBezTo>
                  <a:cubicBezTo>
                    <a:pt x="15769" y="3757"/>
                    <a:pt x="16285" y="4256"/>
                    <a:pt x="16285" y="4877"/>
                  </a:cubicBezTo>
                  <a:cubicBezTo>
                    <a:pt x="16285" y="5084"/>
                    <a:pt x="16217" y="5290"/>
                    <a:pt x="16113" y="5463"/>
                  </a:cubicBezTo>
                  <a:cubicBezTo>
                    <a:pt x="16079" y="5532"/>
                    <a:pt x="16061" y="5618"/>
                    <a:pt x="16096" y="5704"/>
                  </a:cubicBezTo>
                  <a:cubicBezTo>
                    <a:pt x="16130" y="5773"/>
                    <a:pt x="16199" y="5842"/>
                    <a:pt x="16268" y="5859"/>
                  </a:cubicBezTo>
                  <a:cubicBezTo>
                    <a:pt x="16751" y="5997"/>
                    <a:pt x="17095" y="6445"/>
                    <a:pt x="17095" y="6945"/>
                  </a:cubicBezTo>
                  <a:cubicBezTo>
                    <a:pt x="17095" y="7203"/>
                    <a:pt x="17009" y="7444"/>
                    <a:pt x="16854" y="7634"/>
                  </a:cubicBezTo>
                  <a:cubicBezTo>
                    <a:pt x="16630" y="7238"/>
                    <a:pt x="16217" y="6979"/>
                    <a:pt x="15734" y="6979"/>
                  </a:cubicBezTo>
                  <a:lnTo>
                    <a:pt x="15613" y="6979"/>
                  </a:lnTo>
                  <a:cubicBezTo>
                    <a:pt x="15407" y="6600"/>
                    <a:pt x="15165" y="6221"/>
                    <a:pt x="14907" y="5876"/>
                  </a:cubicBezTo>
                  <a:cubicBezTo>
                    <a:pt x="14845" y="5805"/>
                    <a:pt x="14766" y="5763"/>
                    <a:pt x="14686" y="5763"/>
                  </a:cubicBezTo>
                  <a:cubicBezTo>
                    <a:pt x="14631" y="5763"/>
                    <a:pt x="14577" y="5783"/>
                    <a:pt x="14528" y="5825"/>
                  </a:cubicBezTo>
                  <a:cubicBezTo>
                    <a:pt x="14407" y="5911"/>
                    <a:pt x="14390" y="6083"/>
                    <a:pt x="14476" y="6204"/>
                  </a:cubicBezTo>
                  <a:cubicBezTo>
                    <a:pt x="15372" y="7358"/>
                    <a:pt x="15855" y="8737"/>
                    <a:pt x="15924" y="10202"/>
                  </a:cubicBezTo>
                  <a:lnTo>
                    <a:pt x="5653" y="10202"/>
                  </a:lnTo>
                  <a:cubicBezTo>
                    <a:pt x="5515" y="10202"/>
                    <a:pt x="5395" y="10322"/>
                    <a:pt x="5395" y="10477"/>
                  </a:cubicBezTo>
                  <a:cubicBezTo>
                    <a:pt x="5395" y="10615"/>
                    <a:pt x="5515" y="10736"/>
                    <a:pt x="5653" y="10736"/>
                  </a:cubicBezTo>
                  <a:lnTo>
                    <a:pt x="17630" y="10736"/>
                  </a:lnTo>
                  <a:cubicBezTo>
                    <a:pt x="17854" y="10736"/>
                    <a:pt x="18078" y="10650"/>
                    <a:pt x="18233" y="10477"/>
                  </a:cubicBezTo>
                  <a:cubicBezTo>
                    <a:pt x="18371" y="10322"/>
                    <a:pt x="18457" y="10098"/>
                    <a:pt x="18440" y="9874"/>
                  </a:cubicBezTo>
                  <a:cubicBezTo>
                    <a:pt x="18353" y="8875"/>
                    <a:pt x="18078" y="7893"/>
                    <a:pt x="17630" y="7014"/>
                  </a:cubicBezTo>
                  <a:cubicBezTo>
                    <a:pt x="17630" y="6996"/>
                    <a:pt x="17630" y="6962"/>
                    <a:pt x="17630" y="6945"/>
                  </a:cubicBezTo>
                  <a:cubicBezTo>
                    <a:pt x="17630" y="6307"/>
                    <a:pt x="17268" y="5738"/>
                    <a:pt x="16716" y="5463"/>
                  </a:cubicBezTo>
                  <a:cubicBezTo>
                    <a:pt x="16785" y="5273"/>
                    <a:pt x="16820" y="5084"/>
                    <a:pt x="16820" y="4877"/>
                  </a:cubicBezTo>
                  <a:cubicBezTo>
                    <a:pt x="16820" y="4136"/>
                    <a:pt x="16337" y="3515"/>
                    <a:pt x="15665" y="3291"/>
                  </a:cubicBezTo>
                  <a:cubicBezTo>
                    <a:pt x="15648" y="2981"/>
                    <a:pt x="15527" y="2688"/>
                    <a:pt x="15338" y="2430"/>
                  </a:cubicBezTo>
                  <a:cubicBezTo>
                    <a:pt x="15079" y="2085"/>
                    <a:pt x="14700" y="1878"/>
                    <a:pt x="14269" y="1809"/>
                  </a:cubicBezTo>
                  <a:cubicBezTo>
                    <a:pt x="14205" y="1803"/>
                    <a:pt x="14141" y="1799"/>
                    <a:pt x="14077" y="1799"/>
                  </a:cubicBezTo>
                  <a:cubicBezTo>
                    <a:pt x="13815" y="1799"/>
                    <a:pt x="13560" y="1857"/>
                    <a:pt x="13339" y="1982"/>
                  </a:cubicBezTo>
                  <a:cubicBezTo>
                    <a:pt x="13201" y="1534"/>
                    <a:pt x="12942" y="1120"/>
                    <a:pt x="12598" y="793"/>
                  </a:cubicBezTo>
                  <a:cubicBezTo>
                    <a:pt x="12546" y="741"/>
                    <a:pt x="12477" y="715"/>
                    <a:pt x="12408" y="715"/>
                  </a:cubicBezTo>
                  <a:cubicBezTo>
                    <a:pt x="12339" y="715"/>
                    <a:pt x="12270" y="741"/>
                    <a:pt x="12219" y="793"/>
                  </a:cubicBezTo>
                  <a:cubicBezTo>
                    <a:pt x="12115" y="896"/>
                    <a:pt x="12115" y="1068"/>
                    <a:pt x="12219" y="1172"/>
                  </a:cubicBezTo>
                  <a:cubicBezTo>
                    <a:pt x="12425" y="1379"/>
                    <a:pt x="12598" y="1620"/>
                    <a:pt x="12718" y="1878"/>
                  </a:cubicBezTo>
                  <a:cubicBezTo>
                    <a:pt x="12632" y="1844"/>
                    <a:pt x="12529" y="1827"/>
                    <a:pt x="12443" y="1809"/>
                  </a:cubicBezTo>
                  <a:cubicBezTo>
                    <a:pt x="12382" y="1801"/>
                    <a:pt x="12326" y="1797"/>
                    <a:pt x="12270" y="1797"/>
                  </a:cubicBezTo>
                  <a:cubicBezTo>
                    <a:pt x="12214" y="1797"/>
                    <a:pt x="12158" y="1801"/>
                    <a:pt x="12098" y="1809"/>
                  </a:cubicBezTo>
                  <a:cubicBezTo>
                    <a:pt x="11771" y="1344"/>
                    <a:pt x="11236" y="1034"/>
                    <a:pt x="10616" y="1034"/>
                  </a:cubicBezTo>
                  <a:cubicBezTo>
                    <a:pt x="9961" y="1034"/>
                    <a:pt x="9392" y="1379"/>
                    <a:pt x="9082" y="1896"/>
                  </a:cubicBezTo>
                  <a:cubicBezTo>
                    <a:pt x="8960" y="1862"/>
                    <a:pt x="8837" y="1843"/>
                    <a:pt x="8720" y="1843"/>
                  </a:cubicBezTo>
                  <a:cubicBezTo>
                    <a:pt x="8655" y="1843"/>
                    <a:pt x="8592" y="1849"/>
                    <a:pt x="8531" y="1861"/>
                  </a:cubicBezTo>
                  <a:cubicBezTo>
                    <a:pt x="8893" y="1068"/>
                    <a:pt x="9685" y="534"/>
                    <a:pt x="10616" y="534"/>
                  </a:cubicBezTo>
                  <a:cubicBezTo>
                    <a:pt x="10823" y="534"/>
                    <a:pt x="11030" y="552"/>
                    <a:pt x="11219" y="603"/>
                  </a:cubicBezTo>
                  <a:cubicBezTo>
                    <a:pt x="11250" y="613"/>
                    <a:pt x="11280" y="618"/>
                    <a:pt x="11308" y="618"/>
                  </a:cubicBezTo>
                  <a:cubicBezTo>
                    <a:pt x="11425" y="618"/>
                    <a:pt x="11519" y="538"/>
                    <a:pt x="11547" y="414"/>
                  </a:cubicBezTo>
                  <a:cubicBezTo>
                    <a:pt x="11598" y="276"/>
                    <a:pt x="11512" y="138"/>
                    <a:pt x="11374" y="86"/>
                  </a:cubicBezTo>
                  <a:cubicBezTo>
                    <a:pt x="11116" y="17"/>
                    <a:pt x="10874" y="0"/>
                    <a:pt x="10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18"/>
            <p:cNvSpPr/>
            <p:nvPr/>
          </p:nvSpPr>
          <p:spPr>
            <a:xfrm>
              <a:off x="5564163" y="2626425"/>
              <a:ext cx="58600" cy="61375"/>
            </a:xfrm>
            <a:custGeom>
              <a:rect b="b" l="l" r="r" t="t"/>
              <a:pathLst>
                <a:path extrusionOk="0" h="2455" w="2344">
                  <a:moveTo>
                    <a:pt x="603" y="541"/>
                  </a:moveTo>
                  <a:cubicBezTo>
                    <a:pt x="845" y="541"/>
                    <a:pt x="1069" y="593"/>
                    <a:pt x="1276" y="731"/>
                  </a:cubicBezTo>
                  <a:cubicBezTo>
                    <a:pt x="1482" y="851"/>
                    <a:pt x="1637" y="1041"/>
                    <a:pt x="1724" y="1248"/>
                  </a:cubicBezTo>
                  <a:lnTo>
                    <a:pt x="552" y="1868"/>
                  </a:lnTo>
                  <a:lnTo>
                    <a:pt x="603" y="541"/>
                  </a:lnTo>
                  <a:close/>
                  <a:moveTo>
                    <a:pt x="656" y="0"/>
                  </a:moveTo>
                  <a:cubicBezTo>
                    <a:pt x="610" y="0"/>
                    <a:pt x="564" y="3"/>
                    <a:pt x="517" y="7"/>
                  </a:cubicBezTo>
                  <a:cubicBezTo>
                    <a:pt x="276" y="24"/>
                    <a:pt x="86" y="214"/>
                    <a:pt x="69" y="455"/>
                  </a:cubicBezTo>
                  <a:lnTo>
                    <a:pt x="18" y="1954"/>
                  </a:lnTo>
                  <a:cubicBezTo>
                    <a:pt x="0" y="2127"/>
                    <a:pt x="86" y="2282"/>
                    <a:pt x="224" y="2385"/>
                  </a:cubicBezTo>
                  <a:cubicBezTo>
                    <a:pt x="311" y="2420"/>
                    <a:pt x="397" y="2454"/>
                    <a:pt x="483" y="2454"/>
                  </a:cubicBezTo>
                  <a:cubicBezTo>
                    <a:pt x="552" y="2454"/>
                    <a:pt x="638" y="2437"/>
                    <a:pt x="707" y="2402"/>
                  </a:cubicBezTo>
                  <a:lnTo>
                    <a:pt x="2034" y="1696"/>
                  </a:lnTo>
                  <a:cubicBezTo>
                    <a:pt x="2258" y="1592"/>
                    <a:pt x="2344" y="1334"/>
                    <a:pt x="2258" y="1110"/>
                  </a:cubicBezTo>
                  <a:cubicBezTo>
                    <a:pt x="2120" y="765"/>
                    <a:pt x="1879" y="472"/>
                    <a:pt x="1568" y="266"/>
                  </a:cubicBezTo>
                  <a:cubicBezTo>
                    <a:pt x="1283" y="100"/>
                    <a:pt x="971" y="0"/>
                    <a:pt x="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18"/>
            <p:cNvSpPr/>
            <p:nvPr/>
          </p:nvSpPr>
          <p:spPr>
            <a:xfrm>
              <a:off x="5430163" y="2661925"/>
              <a:ext cx="49575" cy="50000"/>
            </a:xfrm>
            <a:custGeom>
              <a:rect b="b" l="l" r="r" t="t"/>
              <a:pathLst>
                <a:path extrusionOk="0" h="2000" w="1983">
                  <a:moveTo>
                    <a:pt x="1000" y="552"/>
                  </a:moveTo>
                  <a:cubicBezTo>
                    <a:pt x="1242" y="552"/>
                    <a:pt x="1449" y="741"/>
                    <a:pt x="1449" y="1000"/>
                  </a:cubicBezTo>
                  <a:cubicBezTo>
                    <a:pt x="1449" y="1258"/>
                    <a:pt x="1242" y="1465"/>
                    <a:pt x="1000" y="1465"/>
                  </a:cubicBezTo>
                  <a:cubicBezTo>
                    <a:pt x="742" y="1465"/>
                    <a:pt x="535" y="1258"/>
                    <a:pt x="535" y="1000"/>
                  </a:cubicBezTo>
                  <a:cubicBezTo>
                    <a:pt x="535" y="741"/>
                    <a:pt x="742" y="552"/>
                    <a:pt x="1000" y="552"/>
                  </a:cubicBezTo>
                  <a:close/>
                  <a:moveTo>
                    <a:pt x="1000" y="0"/>
                  </a:moveTo>
                  <a:cubicBezTo>
                    <a:pt x="449" y="0"/>
                    <a:pt x="1" y="448"/>
                    <a:pt x="1" y="1000"/>
                  </a:cubicBezTo>
                  <a:cubicBezTo>
                    <a:pt x="1" y="1551"/>
                    <a:pt x="449" y="1999"/>
                    <a:pt x="1000" y="1999"/>
                  </a:cubicBezTo>
                  <a:cubicBezTo>
                    <a:pt x="1535" y="1999"/>
                    <a:pt x="1983" y="1551"/>
                    <a:pt x="1983" y="1000"/>
                  </a:cubicBezTo>
                  <a:cubicBezTo>
                    <a:pt x="1983" y="448"/>
                    <a:pt x="153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18"/>
            <p:cNvSpPr/>
            <p:nvPr/>
          </p:nvSpPr>
          <p:spPr>
            <a:xfrm>
              <a:off x="5649038" y="2894650"/>
              <a:ext cx="44825" cy="19525"/>
            </a:xfrm>
            <a:custGeom>
              <a:rect b="b" l="l" r="r" t="t"/>
              <a:pathLst>
                <a:path extrusionOk="0" h="781" w="1793">
                  <a:moveTo>
                    <a:pt x="903" y="1"/>
                  </a:moveTo>
                  <a:cubicBezTo>
                    <a:pt x="616" y="1"/>
                    <a:pt x="328" y="109"/>
                    <a:pt x="104" y="324"/>
                  </a:cubicBezTo>
                  <a:cubicBezTo>
                    <a:pt x="0" y="427"/>
                    <a:pt x="0" y="600"/>
                    <a:pt x="104" y="703"/>
                  </a:cubicBezTo>
                  <a:cubicBezTo>
                    <a:pt x="164" y="755"/>
                    <a:pt x="233" y="781"/>
                    <a:pt x="302" y="781"/>
                  </a:cubicBezTo>
                  <a:cubicBezTo>
                    <a:pt x="371" y="781"/>
                    <a:pt x="440" y="755"/>
                    <a:pt x="500" y="703"/>
                  </a:cubicBezTo>
                  <a:cubicBezTo>
                    <a:pt x="612" y="591"/>
                    <a:pt x="758" y="535"/>
                    <a:pt x="905" y="535"/>
                  </a:cubicBezTo>
                  <a:cubicBezTo>
                    <a:pt x="1051" y="535"/>
                    <a:pt x="1198" y="591"/>
                    <a:pt x="1310" y="703"/>
                  </a:cubicBezTo>
                  <a:cubicBezTo>
                    <a:pt x="1361" y="755"/>
                    <a:pt x="1430" y="772"/>
                    <a:pt x="1499" y="772"/>
                  </a:cubicBezTo>
                  <a:cubicBezTo>
                    <a:pt x="1568" y="772"/>
                    <a:pt x="1637" y="755"/>
                    <a:pt x="1689" y="703"/>
                  </a:cubicBezTo>
                  <a:cubicBezTo>
                    <a:pt x="1792" y="600"/>
                    <a:pt x="1792" y="427"/>
                    <a:pt x="1689" y="324"/>
                  </a:cubicBezTo>
                  <a:cubicBezTo>
                    <a:pt x="1474" y="109"/>
                    <a:pt x="1189" y="1"/>
                    <a:pt x="9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18"/>
            <p:cNvSpPr/>
            <p:nvPr/>
          </p:nvSpPr>
          <p:spPr>
            <a:xfrm>
              <a:off x="5564588" y="2894650"/>
              <a:ext cx="44825" cy="19525"/>
            </a:xfrm>
            <a:custGeom>
              <a:rect b="b" l="l" r="r" t="t"/>
              <a:pathLst>
                <a:path extrusionOk="0" h="781" w="1793">
                  <a:moveTo>
                    <a:pt x="897" y="1"/>
                  </a:moveTo>
                  <a:cubicBezTo>
                    <a:pt x="608" y="1"/>
                    <a:pt x="319" y="109"/>
                    <a:pt x="104" y="324"/>
                  </a:cubicBezTo>
                  <a:cubicBezTo>
                    <a:pt x="1" y="427"/>
                    <a:pt x="1" y="600"/>
                    <a:pt x="104" y="703"/>
                  </a:cubicBezTo>
                  <a:cubicBezTo>
                    <a:pt x="156" y="755"/>
                    <a:pt x="225" y="772"/>
                    <a:pt x="294" y="772"/>
                  </a:cubicBezTo>
                  <a:cubicBezTo>
                    <a:pt x="362" y="772"/>
                    <a:pt x="431" y="755"/>
                    <a:pt x="483" y="703"/>
                  </a:cubicBezTo>
                  <a:cubicBezTo>
                    <a:pt x="595" y="591"/>
                    <a:pt x="746" y="535"/>
                    <a:pt x="897" y="535"/>
                  </a:cubicBezTo>
                  <a:cubicBezTo>
                    <a:pt x="1047" y="535"/>
                    <a:pt x="1198" y="591"/>
                    <a:pt x="1310" y="703"/>
                  </a:cubicBezTo>
                  <a:cubicBezTo>
                    <a:pt x="1362" y="755"/>
                    <a:pt x="1431" y="781"/>
                    <a:pt x="1500" y="781"/>
                  </a:cubicBezTo>
                  <a:cubicBezTo>
                    <a:pt x="1569" y="781"/>
                    <a:pt x="1638" y="755"/>
                    <a:pt x="1689" y="703"/>
                  </a:cubicBezTo>
                  <a:cubicBezTo>
                    <a:pt x="1793" y="600"/>
                    <a:pt x="1793" y="427"/>
                    <a:pt x="1689" y="324"/>
                  </a:cubicBezTo>
                  <a:cubicBezTo>
                    <a:pt x="1474" y="109"/>
                    <a:pt x="1185" y="1"/>
                    <a:pt x="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18"/>
            <p:cNvSpPr/>
            <p:nvPr/>
          </p:nvSpPr>
          <p:spPr>
            <a:xfrm>
              <a:off x="5480138" y="2894650"/>
              <a:ext cx="44850" cy="19525"/>
            </a:xfrm>
            <a:custGeom>
              <a:rect b="b" l="l" r="r" t="t"/>
              <a:pathLst>
                <a:path extrusionOk="0" h="781" w="1794">
                  <a:moveTo>
                    <a:pt x="888" y="1"/>
                  </a:moveTo>
                  <a:cubicBezTo>
                    <a:pt x="604" y="1"/>
                    <a:pt x="320" y="109"/>
                    <a:pt x="104" y="324"/>
                  </a:cubicBezTo>
                  <a:cubicBezTo>
                    <a:pt x="1" y="427"/>
                    <a:pt x="1" y="600"/>
                    <a:pt x="104" y="703"/>
                  </a:cubicBezTo>
                  <a:cubicBezTo>
                    <a:pt x="156" y="755"/>
                    <a:pt x="225" y="781"/>
                    <a:pt x="294" y="781"/>
                  </a:cubicBezTo>
                  <a:cubicBezTo>
                    <a:pt x="363" y="781"/>
                    <a:pt x="432" y="755"/>
                    <a:pt x="483" y="703"/>
                  </a:cubicBezTo>
                  <a:cubicBezTo>
                    <a:pt x="595" y="591"/>
                    <a:pt x="742" y="535"/>
                    <a:pt x="888" y="535"/>
                  </a:cubicBezTo>
                  <a:cubicBezTo>
                    <a:pt x="1035" y="535"/>
                    <a:pt x="1181" y="591"/>
                    <a:pt x="1293" y="703"/>
                  </a:cubicBezTo>
                  <a:cubicBezTo>
                    <a:pt x="1345" y="755"/>
                    <a:pt x="1414" y="772"/>
                    <a:pt x="1483" y="772"/>
                  </a:cubicBezTo>
                  <a:cubicBezTo>
                    <a:pt x="1552" y="772"/>
                    <a:pt x="1621" y="755"/>
                    <a:pt x="1673" y="703"/>
                  </a:cubicBezTo>
                  <a:cubicBezTo>
                    <a:pt x="1793" y="600"/>
                    <a:pt x="1793" y="427"/>
                    <a:pt x="1673" y="324"/>
                  </a:cubicBezTo>
                  <a:cubicBezTo>
                    <a:pt x="1457" y="109"/>
                    <a:pt x="1173" y="1"/>
                    <a:pt x="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18"/>
            <p:cNvSpPr/>
            <p:nvPr/>
          </p:nvSpPr>
          <p:spPr>
            <a:xfrm>
              <a:off x="5621463" y="2836600"/>
              <a:ext cx="44825" cy="19850"/>
            </a:xfrm>
            <a:custGeom>
              <a:rect b="b" l="l" r="r" t="t"/>
              <a:pathLst>
                <a:path extrusionOk="0" h="794" w="1793">
                  <a:moveTo>
                    <a:pt x="896" y="1"/>
                  </a:moveTo>
                  <a:cubicBezTo>
                    <a:pt x="608" y="1"/>
                    <a:pt x="319" y="113"/>
                    <a:pt x="104" y="337"/>
                  </a:cubicBezTo>
                  <a:cubicBezTo>
                    <a:pt x="0" y="440"/>
                    <a:pt x="0" y="613"/>
                    <a:pt x="104" y="716"/>
                  </a:cubicBezTo>
                  <a:cubicBezTo>
                    <a:pt x="155" y="768"/>
                    <a:pt x="224" y="785"/>
                    <a:pt x="293" y="785"/>
                  </a:cubicBezTo>
                  <a:cubicBezTo>
                    <a:pt x="362" y="785"/>
                    <a:pt x="431" y="768"/>
                    <a:pt x="483" y="716"/>
                  </a:cubicBezTo>
                  <a:cubicBezTo>
                    <a:pt x="595" y="604"/>
                    <a:pt x="746" y="548"/>
                    <a:pt x="896" y="548"/>
                  </a:cubicBezTo>
                  <a:cubicBezTo>
                    <a:pt x="1047" y="548"/>
                    <a:pt x="1198" y="604"/>
                    <a:pt x="1310" y="716"/>
                  </a:cubicBezTo>
                  <a:cubicBezTo>
                    <a:pt x="1362" y="768"/>
                    <a:pt x="1431" y="794"/>
                    <a:pt x="1499" y="794"/>
                  </a:cubicBezTo>
                  <a:cubicBezTo>
                    <a:pt x="1568" y="794"/>
                    <a:pt x="1637" y="768"/>
                    <a:pt x="1689" y="716"/>
                  </a:cubicBezTo>
                  <a:cubicBezTo>
                    <a:pt x="1792" y="613"/>
                    <a:pt x="1792" y="440"/>
                    <a:pt x="1689" y="337"/>
                  </a:cubicBezTo>
                  <a:cubicBezTo>
                    <a:pt x="1474" y="113"/>
                    <a:pt x="1185" y="1"/>
                    <a:pt x="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18"/>
            <p:cNvSpPr/>
            <p:nvPr/>
          </p:nvSpPr>
          <p:spPr>
            <a:xfrm>
              <a:off x="5526238" y="2836600"/>
              <a:ext cx="44850" cy="19850"/>
            </a:xfrm>
            <a:custGeom>
              <a:rect b="b" l="l" r="r" t="t"/>
              <a:pathLst>
                <a:path extrusionOk="0" h="794" w="1794">
                  <a:moveTo>
                    <a:pt x="890" y="1"/>
                  </a:moveTo>
                  <a:cubicBezTo>
                    <a:pt x="604" y="1"/>
                    <a:pt x="320" y="113"/>
                    <a:pt x="104" y="337"/>
                  </a:cubicBezTo>
                  <a:cubicBezTo>
                    <a:pt x="1" y="440"/>
                    <a:pt x="1" y="613"/>
                    <a:pt x="104" y="716"/>
                  </a:cubicBezTo>
                  <a:cubicBezTo>
                    <a:pt x="156" y="768"/>
                    <a:pt x="225" y="794"/>
                    <a:pt x="294" y="794"/>
                  </a:cubicBezTo>
                  <a:cubicBezTo>
                    <a:pt x="363" y="794"/>
                    <a:pt x="432" y="768"/>
                    <a:pt x="483" y="716"/>
                  </a:cubicBezTo>
                  <a:cubicBezTo>
                    <a:pt x="595" y="604"/>
                    <a:pt x="742" y="548"/>
                    <a:pt x="890" y="548"/>
                  </a:cubicBezTo>
                  <a:cubicBezTo>
                    <a:pt x="1039" y="548"/>
                    <a:pt x="1190" y="604"/>
                    <a:pt x="1311" y="716"/>
                  </a:cubicBezTo>
                  <a:cubicBezTo>
                    <a:pt x="1362" y="768"/>
                    <a:pt x="1431" y="785"/>
                    <a:pt x="1500" y="785"/>
                  </a:cubicBezTo>
                  <a:cubicBezTo>
                    <a:pt x="1569" y="785"/>
                    <a:pt x="1638" y="768"/>
                    <a:pt x="1690" y="716"/>
                  </a:cubicBezTo>
                  <a:cubicBezTo>
                    <a:pt x="1793" y="613"/>
                    <a:pt x="1793" y="440"/>
                    <a:pt x="1690" y="337"/>
                  </a:cubicBezTo>
                  <a:cubicBezTo>
                    <a:pt x="1466" y="113"/>
                    <a:pt x="1177" y="1"/>
                    <a:pt x="8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 name="Google Shape;1470;p118"/>
          <p:cNvSpPr/>
          <p:nvPr/>
        </p:nvSpPr>
        <p:spPr>
          <a:xfrm>
            <a:off x="5208704" y="4460779"/>
            <a:ext cx="50573" cy="51167"/>
          </a:xfrm>
          <a:custGeom>
            <a:rect b="b" l="l" r="r" t="t"/>
            <a:pathLst>
              <a:path extrusionOk="0" fill="none" h="1635" w="1616">
                <a:moveTo>
                  <a:pt x="1615" y="695"/>
                </a:moveTo>
                <a:cubicBezTo>
                  <a:pt x="1615" y="1308"/>
                  <a:pt x="880" y="163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18"/>
          <p:cNvSpPr/>
          <p:nvPr/>
        </p:nvSpPr>
        <p:spPr>
          <a:xfrm>
            <a:off x="2740956" y="4415622"/>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18"/>
          <p:cNvSpPr/>
          <p:nvPr/>
        </p:nvSpPr>
        <p:spPr>
          <a:xfrm>
            <a:off x="2383340" y="174170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18"/>
          <p:cNvSpPr/>
          <p:nvPr/>
        </p:nvSpPr>
        <p:spPr>
          <a:xfrm>
            <a:off x="2924579" y="14913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18"/>
          <p:cNvSpPr/>
          <p:nvPr/>
        </p:nvSpPr>
        <p:spPr>
          <a:xfrm>
            <a:off x="953457" y="3387198"/>
            <a:ext cx="50573" cy="50541"/>
          </a:xfrm>
          <a:custGeom>
            <a:rect b="b" l="l" r="r" t="t"/>
            <a:pathLst>
              <a:path extrusionOk="0" fill="none" h="1615" w="1616">
                <a:moveTo>
                  <a:pt x="1615" y="695"/>
                </a:moveTo>
                <a:cubicBezTo>
                  <a:pt x="1615" y="1308"/>
                  <a:pt x="859" y="1615"/>
                  <a:pt x="430" y="1185"/>
                </a:cubicBezTo>
                <a:cubicBezTo>
                  <a:pt x="1" y="756"/>
                  <a:pt x="307" y="0"/>
                  <a:pt x="920" y="0"/>
                </a:cubicBezTo>
                <a:cubicBezTo>
                  <a:pt x="1309" y="0"/>
                  <a:pt x="1615" y="307"/>
                  <a:pt x="1615" y="695"/>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18"/>
          <p:cNvSpPr/>
          <p:nvPr/>
        </p:nvSpPr>
        <p:spPr>
          <a:xfrm>
            <a:off x="1549779" y="42789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18"/>
          <p:cNvSpPr/>
          <p:nvPr/>
        </p:nvSpPr>
        <p:spPr>
          <a:xfrm>
            <a:off x="4542879" y="74249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18"/>
          <p:cNvSpPr txBox="1"/>
          <p:nvPr>
            <p:ph idx="3" type="subTitle"/>
          </p:nvPr>
        </p:nvSpPr>
        <p:spPr>
          <a:xfrm>
            <a:off x="5195275" y="666050"/>
            <a:ext cx="2055000" cy="510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1500">
                <a:latin typeface="Anaheim"/>
                <a:ea typeface="Anaheim"/>
                <a:cs typeface="Anaheim"/>
                <a:sym typeface="Anaheim"/>
              </a:rPr>
              <a:t>Our Solution</a:t>
            </a:r>
            <a:endParaRPr b="1" sz="1500">
              <a:latin typeface="Anaheim"/>
              <a:ea typeface="Anaheim"/>
              <a:cs typeface="Anaheim"/>
              <a:sym typeface="Anaheim"/>
            </a:endParaRPr>
          </a:p>
        </p:txBody>
      </p:sp>
      <p:sp>
        <p:nvSpPr>
          <p:cNvPr id="1478" name="Google Shape;1478;p118"/>
          <p:cNvSpPr txBox="1"/>
          <p:nvPr>
            <p:ph idx="3" type="subTitle"/>
          </p:nvPr>
        </p:nvSpPr>
        <p:spPr>
          <a:xfrm>
            <a:off x="4841812" y="1692850"/>
            <a:ext cx="2433300" cy="510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1500">
                <a:latin typeface="Anaheim"/>
                <a:ea typeface="Anaheim"/>
                <a:cs typeface="Anaheim"/>
                <a:sym typeface="Anaheim"/>
              </a:rPr>
              <a:t>Market Research</a:t>
            </a:r>
            <a:endParaRPr b="1" sz="1500">
              <a:latin typeface="Anaheim"/>
              <a:ea typeface="Anaheim"/>
              <a:cs typeface="Anaheim"/>
              <a:sym typeface="Anaheim"/>
            </a:endParaRPr>
          </a:p>
        </p:txBody>
      </p:sp>
      <p:sp>
        <p:nvSpPr>
          <p:cNvPr id="1479" name="Google Shape;1479;p118"/>
          <p:cNvSpPr txBox="1"/>
          <p:nvPr>
            <p:ph idx="3" type="subTitle"/>
          </p:nvPr>
        </p:nvSpPr>
        <p:spPr>
          <a:xfrm>
            <a:off x="4967788" y="1979184"/>
            <a:ext cx="2307300" cy="510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competitive landscape and differentiating features</a:t>
            </a:r>
            <a:endParaRPr/>
          </a:p>
        </p:txBody>
      </p:sp>
      <p:sp>
        <p:nvSpPr>
          <p:cNvPr id="1480" name="Google Shape;1480;p118"/>
          <p:cNvSpPr/>
          <p:nvPr/>
        </p:nvSpPr>
        <p:spPr>
          <a:xfrm>
            <a:off x="7376688" y="2567390"/>
            <a:ext cx="799200" cy="799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18"/>
          <p:cNvSpPr txBox="1"/>
          <p:nvPr>
            <p:ph idx="3" type="subTitle"/>
          </p:nvPr>
        </p:nvSpPr>
        <p:spPr>
          <a:xfrm>
            <a:off x="4661912" y="2456550"/>
            <a:ext cx="2537400" cy="510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1500">
                <a:latin typeface="Anaheim"/>
                <a:ea typeface="Anaheim"/>
                <a:cs typeface="Anaheim"/>
                <a:sym typeface="Anaheim"/>
              </a:rPr>
              <a:t>Values in Design</a:t>
            </a:r>
            <a:endParaRPr b="1" sz="1500">
              <a:latin typeface="Anaheim"/>
              <a:ea typeface="Anaheim"/>
              <a:cs typeface="Anaheim"/>
              <a:sym typeface="Anaheim"/>
            </a:endParaRPr>
          </a:p>
        </p:txBody>
      </p:sp>
      <p:grpSp>
        <p:nvGrpSpPr>
          <p:cNvPr id="1482" name="Google Shape;1482;p118"/>
          <p:cNvGrpSpPr/>
          <p:nvPr/>
        </p:nvGrpSpPr>
        <p:grpSpPr>
          <a:xfrm>
            <a:off x="7573331" y="2789524"/>
            <a:ext cx="405915" cy="354944"/>
            <a:chOff x="1259038" y="3197850"/>
            <a:chExt cx="459700" cy="401975"/>
          </a:xfrm>
        </p:grpSpPr>
        <p:sp>
          <p:nvSpPr>
            <p:cNvPr id="1483" name="Google Shape;1483;p118"/>
            <p:cNvSpPr/>
            <p:nvPr/>
          </p:nvSpPr>
          <p:spPr>
            <a:xfrm>
              <a:off x="1259038" y="3197850"/>
              <a:ext cx="459700" cy="401975"/>
            </a:xfrm>
            <a:custGeom>
              <a:rect b="b" l="l" r="r" t="t"/>
              <a:pathLst>
                <a:path extrusionOk="0" h="16079" w="18388">
                  <a:moveTo>
                    <a:pt x="16027" y="534"/>
                  </a:moveTo>
                  <a:cubicBezTo>
                    <a:pt x="16216" y="534"/>
                    <a:pt x="16371" y="690"/>
                    <a:pt x="16371" y="879"/>
                  </a:cubicBezTo>
                  <a:lnTo>
                    <a:pt x="16371" y="1551"/>
                  </a:lnTo>
                  <a:cubicBezTo>
                    <a:pt x="16371" y="1724"/>
                    <a:pt x="16216" y="1879"/>
                    <a:pt x="16027" y="1879"/>
                  </a:cubicBezTo>
                  <a:lnTo>
                    <a:pt x="8824" y="1879"/>
                  </a:lnTo>
                  <a:cubicBezTo>
                    <a:pt x="8686" y="1879"/>
                    <a:pt x="8565" y="1999"/>
                    <a:pt x="8565" y="2154"/>
                  </a:cubicBezTo>
                  <a:cubicBezTo>
                    <a:pt x="8565" y="2309"/>
                    <a:pt x="8686" y="2430"/>
                    <a:pt x="8824" y="2430"/>
                  </a:cubicBezTo>
                  <a:lnTo>
                    <a:pt x="15699" y="2430"/>
                  </a:lnTo>
                  <a:lnTo>
                    <a:pt x="15699" y="3102"/>
                  </a:lnTo>
                  <a:lnTo>
                    <a:pt x="5239" y="3102"/>
                  </a:lnTo>
                  <a:lnTo>
                    <a:pt x="5239" y="2430"/>
                  </a:lnTo>
                  <a:lnTo>
                    <a:pt x="7531" y="2430"/>
                  </a:lnTo>
                  <a:cubicBezTo>
                    <a:pt x="7686" y="2430"/>
                    <a:pt x="7807" y="2309"/>
                    <a:pt x="7807" y="2154"/>
                  </a:cubicBezTo>
                  <a:cubicBezTo>
                    <a:pt x="7807" y="1999"/>
                    <a:pt x="7686" y="1879"/>
                    <a:pt x="7531" y="1879"/>
                  </a:cubicBezTo>
                  <a:lnTo>
                    <a:pt x="4912" y="1879"/>
                  </a:lnTo>
                  <a:cubicBezTo>
                    <a:pt x="4722" y="1879"/>
                    <a:pt x="4567" y="1724"/>
                    <a:pt x="4567" y="1551"/>
                  </a:cubicBezTo>
                  <a:lnTo>
                    <a:pt x="4567" y="879"/>
                  </a:lnTo>
                  <a:cubicBezTo>
                    <a:pt x="4567" y="690"/>
                    <a:pt x="4722" y="534"/>
                    <a:pt x="4912" y="534"/>
                  </a:cubicBezTo>
                  <a:close/>
                  <a:moveTo>
                    <a:pt x="15872" y="3636"/>
                  </a:moveTo>
                  <a:lnTo>
                    <a:pt x="16371" y="4050"/>
                  </a:lnTo>
                  <a:cubicBezTo>
                    <a:pt x="16613" y="4257"/>
                    <a:pt x="16664" y="4619"/>
                    <a:pt x="16492" y="4860"/>
                  </a:cubicBezTo>
                  <a:cubicBezTo>
                    <a:pt x="16389" y="5015"/>
                    <a:pt x="16234" y="5084"/>
                    <a:pt x="16044" y="5101"/>
                  </a:cubicBezTo>
                  <a:lnTo>
                    <a:pt x="16010" y="5101"/>
                  </a:lnTo>
                  <a:cubicBezTo>
                    <a:pt x="15786" y="5101"/>
                    <a:pt x="15579" y="5015"/>
                    <a:pt x="15406" y="4843"/>
                  </a:cubicBezTo>
                  <a:cubicBezTo>
                    <a:pt x="15355" y="4791"/>
                    <a:pt x="15286" y="4756"/>
                    <a:pt x="15217" y="4756"/>
                  </a:cubicBezTo>
                  <a:cubicBezTo>
                    <a:pt x="15148" y="4756"/>
                    <a:pt x="15079" y="4791"/>
                    <a:pt x="15027" y="4843"/>
                  </a:cubicBezTo>
                  <a:cubicBezTo>
                    <a:pt x="14872" y="5015"/>
                    <a:pt x="14648" y="5101"/>
                    <a:pt x="14424" y="5101"/>
                  </a:cubicBezTo>
                  <a:cubicBezTo>
                    <a:pt x="14200" y="5101"/>
                    <a:pt x="13993" y="5015"/>
                    <a:pt x="13838" y="4843"/>
                  </a:cubicBezTo>
                  <a:cubicBezTo>
                    <a:pt x="13787" y="4791"/>
                    <a:pt x="13718" y="4756"/>
                    <a:pt x="13631" y="4756"/>
                  </a:cubicBezTo>
                  <a:cubicBezTo>
                    <a:pt x="13563" y="4756"/>
                    <a:pt x="13494" y="4791"/>
                    <a:pt x="13442" y="4843"/>
                  </a:cubicBezTo>
                  <a:cubicBezTo>
                    <a:pt x="13287" y="5015"/>
                    <a:pt x="13063" y="5101"/>
                    <a:pt x="12839" y="5101"/>
                  </a:cubicBezTo>
                  <a:cubicBezTo>
                    <a:pt x="12615" y="5101"/>
                    <a:pt x="12408" y="5015"/>
                    <a:pt x="12253" y="4843"/>
                  </a:cubicBezTo>
                  <a:cubicBezTo>
                    <a:pt x="12201" y="4791"/>
                    <a:pt x="12132" y="4756"/>
                    <a:pt x="12046" y="4756"/>
                  </a:cubicBezTo>
                  <a:cubicBezTo>
                    <a:pt x="11977" y="4756"/>
                    <a:pt x="11908" y="4791"/>
                    <a:pt x="11857" y="4843"/>
                  </a:cubicBezTo>
                  <a:cubicBezTo>
                    <a:pt x="11701" y="5015"/>
                    <a:pt x="11495" y="5101"/>
                    <a:pt x="11253" y="5101"/>
                  </a:cubicBezTo>
                  <a:cubicBezTo>
                    <a:pt x="11029" y="5101"/>
                    <a:pt x="10823" y="5015"/>
                    <a:pt x="10667" y="4843"/>
                  </a:cubicBezTo>
                  <a:cubicBezTo>
                    <a:pt x="10616" y="4791"/>
                    <a:pt x="10547" y="4756"/>
                    <a:pt x="10461" y="4756"/>
                  </a:cubicBezTo>
                  <a:cubicBezTo>
                    <a:pt x="10392" y="4756"/>
                    <a:pt x="10323" y="4791"/>
                    <a:pt x="10271" y="4843"/>
                  </a:cubicBezTo>
                  <a:cubicBezTo>
                    <a:pt x="10116" y="5015"/>
                    <a:pt x="9909" y="5101"/>
                    <a:pt x="9685" y="5101"/>
                  </a:cubicBezTo>
                  <a:cubicBezTo>
                    <a:pt x="9444" y="5101"/>
                    <a:pt x="9237" y="5015"/>
                    <a:pt x="9082" y="4843"/>
                  </a:cubicBezTo>
                  <a:cubicBezTo>
                    <a:pt x="9030" y="4791"/>
                    <a:pt x="8961" y="4756"/>
                    <a:pt x="8893" y="4756"/>
                  </a:cubicBezTo>
                  <a:cubicBezTo>
                    <a:pt x="8806" y="4756"/>
                    <a:pt x="8737" y="4791"/>
                    <a:pt x="8686" y="4843"/>
                  </a:cubicBezTo>
                  <a:cubicBezTo>
                    <a:pt x="8531" y="5015"/>
                    <a:pt x="8324" y="5101"/>
                    <a:pt x="8100" y="5101"/>
                  </a:cubicBezTo>
                  <a:cubicBezTo>
                    <a:pt x="7859" y="5101"/>
                    <a:pt x="7652" y="5015"/>
                    <a:pt x="7497" y="4843"/>
                  </a:cubicBezTo>
                  <a:cubicBezTo>
                    <a:pt x="7445" y="4791"/>
                    <a:pt x="7376" y="4756"/>
                    <a:pt x="7307" y="4756"/>
                  </a:cubicBezTo>
                  <a:cubicBezTo>
                    <a:pt x="7221" y="4756"/>
                    <a:pt x="7152" y="4791"/>
                    <a:pt x="7100" y="4843"/>
                  </a:cubicBezTo>
                  <a:cubicBezTo>
                    <a:pt x="6945" y="5015"/>
                    <a:pt x="6738" y="5101"/>
                    <a:pt x="6514" y="5101"/>
                  </a:cubicBezTo>
                  <a:cubicBezTo>
                    <a:pt x="6290" y="5101"/>
                    <a:pt x="6066" y="5015"/>
                    <a:pt x="5911" y="4843"/>
                  </a:cubicBezTo>
                  <a:cubicBezTo>
                    <a:pt x="5860" y="4791"/>
                    <a:pt x="5791" y="4756"/>
                    <a:pt x="5722" y="4756"/>
                  </a:cubicBezTo>
                  <a:cubicBezTo>
                    <a:pt x="5653" y="4756"/>
                    <a:pt x="5567" y="4791"/>
                    <a:pt x="5532" y="4843"/>
                  </a:cubicBezTo>
                  <a:cubicBezTo>
                    <a:pt x="5360" y="5015"/>
                    <a:pt x="5153" y="5101"/>
                    <a:pt x="4929" y="5101"/>
                  </a:cubicBezTo>
                  <a:lnTo>
                    <a:pt x="4895" y="5101"/>
                  </a:lnTo>
                  <a:cubicBezTo>
                    <a:pt x="4705" y="5084"/>
                    <a:pt x="4550" y="5015"/>
                    <a:pt x="4447" y="4860"/>
                  </a:cubicBezTo>
                  <a:cubicBezTo>
                    <a:pt x="4274" y="4619"/>
                    <a:pt x="4326" y="4257"/>
                    <a:pt x="4567" y="4050"/>
                  </a:cubicBezTo>
                  <a:lnTo>
                    <a:pt x="5067" y="3636"/>
                  </a:lnTo>
                  <a:close/>
                  <a:moveTo>
                    <a:pt x="4136" y="10839"/>
                  </a:moveTo>
                  <a:cubicBezTo>
                    <a:pt x="4498" y="10839"/>
                    <a:pt x="4860" y="10995"/>
                    <a:pt x="5119" y="11270"/>
                  </a:cubicBezTo>
                  <a:cubicBezTo>
                    <a:pt x="5170" y="11322"/>
                    <a:pt x="5239" y="11356"/>
                    <a:pt x="5308" y="11356"/>
                  </a:cubicBezTo>
                  <a:lnTo>
                    <a:pt x="5601" y="11356"/>
                  </a:lnTo>
                  <a:cubicBezTo>
                    <a:pt x="6135" y="11356"/>
                    <a:pt x="6601" y="11718"/>
                    <a:pt x="6756" y="12201"/>
                  </a:cubicBezTo>
                  <a:lnTo>
                    <a:pt x="4929" y="12201"/>
                  </a:lnTo>
                  <a:cubicBezTo>
                    <a:pt x="4895" y="12097"/>
                    <a:pt x="4791" y="12029"/>
                    <a:pt x="4671" y="12029"/>
                  </a:cubicBezTo>
                  <a:cubicBezTo>
                    <a:pt x="4550" y="12029"/>
                    <a:pt x="4464" y="12097"/>
                    <a:pt x="4429" y="12201"/>
                  </a:cubicBezTo>
                  <a:lnTo>
                    <a:pt x="2758" y="12201"/>
                  </a:lnTo>
                  <a:cubicBezTo>
                    <a:pt x="2758" y="12201"/>
                    <a:pt x="2758" y="12201"/>
                    <a:pt x="2758" y="12184"/>
                  </a:cubicBezTo>
                  <a:cubicBezTo>
                    <a:pt x="2758" y="12046"/>
                    <a:pt x="2637" y="11925"/>
                    <a:pt x="2482" y="11925"/>
                  </a:cubicBezTo>
                  <a:cubicBezTo>
                    <a:pt x="2344" y="11925"/>
                    <a:pt x="2224" y="12046"/>
                    <a:pt x="2224" y="12184"/>
                  </a:cubicBezTo>
                  <a:cubicBezTo>
                    <a:pt x="2224" y="12201"/>
                    <a:pt x="2224" y="12201"/>
                    <a:pt x="2224" y="12201"/>
                  </a:cubicBezTo>
                  <a:lnTo>
                    <a:pt x="1517" y="12201"/>
                  </a:lnTo>
                  <a:cubicBezTo>
                    <a:pt x="1655" y="11718"/>
                    <a:pt x="2120" y="11356"/>
                    <a:pt x="2672" y="11356"/>
                  </a:cubicBezTo>
                  <a:lnTo>
                    <a:pt x="2947" y="11356"/>
                  </a:lnTo>
                  <a:cubicBezTo>
                    <a:pt x="3016" y="11356"/>
                    <a:pt x="3102" y="11322"/>
                    <a:pt x="3154" y="11270"/>
                  </a:cubicBezTo>
                  <a:cubicBezTo>
                    <a:pt x="3395" y="10995"/>
                    <a:pt x="3757" y="10839"/>
                    <a:pt x="4136" y="10839"/>
                  </a:cubicBezTo>
                  <a:close/>
                  <a:moveTo>
                    <a:pt x="15217" y="5377"/>
                  </a:moveTo>
                  <a:cubicBezTo>
                    <a:pt x="15441" y="5549"/>
                    <a:pt x="15717" y="5635"/>
                    <a:pt x="16010" y="5635"/>
                  </a:cubicBezTo>
                  <a:lnTo>
                    <a:pt x="16078" y="5635"/>
                  </a:lnTo>
                  <a:cubicBezTo>
                    <a:pt x="16303" y="5635"/>
                    <a:pt x="16509" y="5549"/>
                    <a:pt x="16682" y="5411"/>
                  </a:cubicBezTo>
                  <a:cubicBezTo>
                    <a:pt x="17319" y="6394"/>
                    <a:pt x="17716" y="7479"/>
                    <a:pt x="17819" y="8565"/>
                  </a:cubicBezTo>
                  <a:lnTo>
                    <a:pt x="16647" y="8565"/>
                  </a:lnTo>
                  <a:cubicBezTo>
                    <a:pt x="16492" y="8565"/>
                    <a:pt x="16371" y="8685"/>
                    <a:pt x="16371" y="8823"/>
                  </a:cubicBezTo>
                  <a:cubicBezTo>
                    <a:pt x="16371" y="8978"/>
                    <a:pt x="16492" y="9099"/>
                    <a:pt x="16647" y="9099"/>
                  </a:cubicBezTo>
                  <a:lnTo>
                    <a:pt x="17836" y="9099"/>
                  </a:lnTo>
                  <a:cubicBezTo>
                    <a:pt x="17836" y="9099"/>
                    <a:pt x="17836" y="9116"/>
                    <a:pt x="17836" y="9116"/>
                  </a:cubicBezTo>
                  <a:cubicBezTo>
                    <a:pt x="17836" y="10323"/>
                    <a:pt x="17440" y="11580"/>
                    <a:pt x="16716" y="12718"/>
                  </a:cubicBezTo>
                  <a:cubicBezTo>
                    <a:pt x="16406" y="13200"/>
                    <a:pt x="16044" y="13666"/>
                    <a:pt x="15630" y="14096"/>
                  </a:cubicBezTo>
                  <a:lnTo>
                    <a:pt x="7945" y="14096"/>
                  </a:lnTo>
                  <a:lnTo>
                    <a:pt x="7945" y="13959"/>
                  </a:lnTo>
                  <a:cubicBezTo>
                    <a:pt x="8134" y="13907"/>
                    <a:pt x="8255" y="13735"/>
                    <a:pt x="8255" y="13545"/>
                  </a:cubicBezTo>
                  <a:lnTo>
                    <a:pt x="8255" y="12666"/>
                  </a:lnTo>
                  <a:cubicBezTo>
                    <a:pt x="8255" y="12408"/>
                    <a:pt x="8065" y="12201"/>
                    <a:pt x="7807" y="12201"/>
                  </a:cubicBezTo>
                  <a:lnTo>
                    <a:pt x="7307" y="12201"/>
                  </a:lnTo>
                  <a:cubicBezTo>
                    <a:pt x="7135" y="11408"/>
                    <a:pt x="6428" y="10822"/>
                    <a:pt x="5601" y="10822"/>
                  </a:cubicBezTo>
                  <a:lnTo>
                    <a:pt x="5429" y="10822"/>
                  </a:lnTo>
                  <a:cubicBezTo>
                    <a:pt x="5067" y="10495"/>
                    <a:pt x="4602" y="10305"/>
                    <a:pt x="4136" y="10305"/>
                  </a:cubicBezTo>
                  <a:cubicBezTo>
                    <a:pt x="3826" y="10305"/>
                    <a:pt x="3533" y="10374"/>
                    <a:pt x="3275" y="10512"/>
                  </a:cubicBezTo>
                  <a:cubicBezTo>
                    <a:pt x="3154" y="10047"/>
                    <a:pt x="3102" y="9582"/>
                    <a:pt x="3102" y="9116"/>
                  </a:cubicBezTo>
                  <a:cubicBezTo>
                    <a:pt x="3102" y="9116"/>
                    <a:pt x="3102" y="9099"/>
                    <a:pt x="3102" y="9099"/>
                  </a:cubicBezTo>
                  <a:lnTo>
                    <a:pt x="6652" y="9099"/>
                  </a:lnTo>
                  <a:cubicBezTo>
                    <a:pt x="6962" y="9099"/>
                    <a:pt x="7238" y="8927"/>
                    <a:pt x="7376" y="8651"/>
                  </a:cubicBezTo>
                  <a:cubicBezTo>
                    <a:pt x="7962" y="7462"/>
                    <a:pt x="9151" y="6738"/>
                    <a:pt x="10461" y="6738"/>
                  </a:cubicBezTo>
                  <a:cubicBezTo>
                    <a:pt x="11788" y="6738"/>
                    <a:pt x="12959" y="7462"/>
                    <a:pt x="13563" y="8651"/>
                  </a:cubicBezTo>
                  <a:cubicBezTo>
                    <a:pt x="13700" y="8927"/>
                    <a:pt x="13976" y="9099"/>
                    <a:pt x="14286" y="9099"/>
                  </a:cubicBezTo>
                  <a:lnTo>
                    <a:pt x="15355" y="9099"/>
                  </a:lnTo>
                  <a:cubicBezTo>
                    <a:pt x="15493" y="9099"/>
                    <a:pt x="15613" y="8978"/>
                    <a:pt x="15613" y="8823"/>
                  </a:cubicBezTo>
                  <a:cubicBezTo>
                    <a:pt x="15613" y="8685"/>
                    <a:pt x="15493" y="8565"/>
                    <a:pt x="15355" y="8565"/>
                  </a:cubicBezTo>
                  <a:lnTo>
                    <a:pt x="14286" y="8565"/>
                  </a:lnTo>
                  <a:cubicBezTo>
                    <a:pt x="14183" y="8565"/>
                    <a:pt x="14080" y="8496"/>
                    <a:pt x="14045" y="8410"/>
                  </a:cubicBezTo>
                  <a:cubicBezTo>
                    <a:pt x="13356" y="7031"/>
                    <a:pt x="11994" y="6187"/>
                    <a:pt x="10461" y="6187"/>
                  </a:cubicBezTo>
                  <a:cubicBezTo>
                    <a:pt x="8944" y="6187"/>
                    <a:pt x="7583" y="7031"/>
                    <a:pt x="6894" y="8410"/>
                  </a:cubicBezTo>
                  <a:cubicBezTo>
                    <a:pt x="6859" y="8496"/>
                    <a:pt x="6756" y="8565"/>
                    <a:pt x="6652" y="8565"/>
                  </a:cubicBezTo>
                  <a:lnTo>
                    <a:pt x="3120" y="8565"/>
                  </a:lnTo>
                  <a:cubicBezTo>
                    <a:pt x="3223" y="7479"/>
                    <a:pt x="3619" y="6394"/>
                    <a:pt x="4257" y="5411"/>
                  </a:cubicBezTo>
                  <a:cubicBezTo>
                    <a:pt x="4429" y="5549"/>
                    <a:pt x="4636" y="5635"/>
                    <a:pt x="4860" y="5635"/>
                  </a:cubicBezTo>
                  <a:lnTo>
                    <a:pt x="4929" y="5635"/>
                  </a:lnTo>
                  <a:cubicBezTo>
                    <a:pt x="5205" y="5635"/>
                    <a:pt x="5498" y="5549"/>
                    <a:pt x="5722" y="5377"/>
                  </a:cubicBezTo>
                  <a:cubicBezTo>
                    <a:pt x="5946" y="5549"/>
                    <a:pt x="6221" y="5635"/>
                    <a:pt x="6514" y="5635"/>
                  </a:cubicBezTo>
                  <a:cubicBezTo>
                    <a:pt x="6790" y="5635"/>
                    <a:pt x="7066" y="5549"/>
                    <a:pt x="7307" y="5377"/>
                  </a:cubicBezTo>
                  <a:cubicBezTo>
                    <a:pt x="7531" y="5549"/>
                    <a:pt x="7807" y="5635"/>
                    <a:pt x="8100" y="5635"/>
                  </a:cubicBezTo>
                  <a:cubicBezTo>
                    <a:pt x="8376" y="5635"/>
                    <a:pt x="8651" y="5549"/>
                    <a:pt x="8893" y="5377"/>
                  </a:cubicBezTo>
                  <a:cubicBezTo>
                    <a:pt x="9117" y="5549"/>
                    <a:pt x="9392" y="5635"/>
                    <a:pt x="9685" y="5635"/>
                  </a:cubicBezTo>
                  <a:cubicBezTo>
                    <a:pt x="9961" y="5635"/>
                    <a:pt x="10237" y="5549"/>
                    <a:pt x="10461" y="5377"/>
                  </a:cubicBezTo>
                  <a:cubicBezTo>
                    <a:pt x="10702" y="5549"/>
                    <a:pt x="10978" y="5635"/>
                    <a:pt x="11253" y="5635"/>
                  </a:cubicBezTo>
                  <a:cubicBezTo>
                    <a:pt x="11546" y="5635"/>
                    <a:pt x="11822" y="5549"/>
                    <a:pt x="12046" y="5377"/>
                  </a:cubicBezTo>
                  <a:cubicBezTo>
                    <a:pt x="12287" y="5549"/>
                    <a:pt x="12563" y="5635"/>
                    <a:pt x="12839" y="5635"/>
                  </a:cubicBezTo>
                  <a:cubicBezTo>
                    <a:pt x="13132" y="5635"/>
                    <a:pt x="13407" y="5549"/>
                    <a:pt x="13631" y="5377"/>
                  </a:cubicBezTo>
                  <a:cubicBezTo>
                    <a:pt x="13873" y="5549"/>
                    <a:pt x="14148" y="5635"/>
                    <a:pt x="14424" y="5635"/>
                  </a:cubicBezTo>
                  <a:cubicBezTo>
                    <a:pt x="14717" y="5635"/>
                    <a:pt x="14993" y="5549"/>
                    <a:pt x="15217" y="5377"/>
                  </a:cubicBezTo>
                  <a:close/>
                  <a:moveTo>
                    <a:pt x="7721" y="12752"/>
                  </a:moveTo>
                  <a:lnTo>
                    <a:pt x="7721" y="13442"/>
                  </a:lnTo>
                  <a:lnTo>
                    <a:pt x="6101" y="13442"/>
                  </a:lnTo>
                  <a:cubicBezTo>
                    <a:pt x="5946" y="13442"/>
                    <a:pt x="5825" y="13562"/>
                    <a:pt x="5825" y="13717"/>
                  </a:cubicBezTo>
                  <a:cubicBezTo>
                    <a:pt x="5825" y="13872"/>
                    <a:pt x="5946" y="13993"/>
                    <a:pt x="6101" y="13993"/>
                  </a:cubicBezTo>
                  <a:lnTo>
                    <a:pt x="7411" y="13993"/>
                  </a:lnTo>
                  <a:lnTo>
                    <a:pt x="7411" y="15544"/>
                  </a:lnTo>
                  <a:lnTo>
                    <a:pt x="948" y="15544"/>
                  </a:lnTo>
                  <a:cubicBezTo>
                    <a:pt x="897" y="15544"/>
                    <a:pt x="862" y="15509"/>
                    <a:pt x="862" y="15458"/>
                  </a:cubicBezTo>
                  <a:lnTo>
                    <a:pt x="862" y="13993"/>
                  </a:lnTo>
                  <a:lnTo>
                    <a:pt x="4791" y="13993"/>
                  </a:lnTo>
                  <a:cubicBezTo>
                    <a:pt x="4946" y="13993"/>
                    <a:pt x="5067" y="13872"/>
                    <a:pt x="5067" y="13717"/>
                  </a:cubicBezTo>
                  <a:cubicBezTo>
                    <a:pt x="5067" y="13562"/>
                    <a:pt x="4946" y="13442"/>
                    <a:pt x="4791" y="13442"/>
                  </a:cubicBezTo>
                  <a:lnTo>
                    <a:pt x="535" y="13442"/>
                  </a:lnTo>
                  <a:lnTo>
                    <a:pt x="535" y="12752"/>
                  </a:lnTo>
                  <a:close/>
                  <a:moveTo>
                    <a:pt x="15062" y="14631"/>
                  </a:moveTo>
                  <a:cubicBezTo>
                    <a:pt x="14717" y="14924"/>
                    <a:pt x="14355" y="15199"/>
                    <a:pt x="13976" y="15441"/>
                  </a:cubicBezTo>
                  <a:cubicBezTo>
                    <a:pt x="13873" y="15509"/>
                    <a:pt x="13752" y="15544"/>
                    <a:pt x="13631" y="15544"/>
                  </a:cubicBezTo>
                  <a:lnTo>
                    <a:pt x="7945" y="15544"/>
                  </a:lnTo>
                  <a:lnTo>
                    <a:pt x="7945" y="14631"/>
                  </a:lnTo>
                  <a:close/>
                  <a:moveTo>
                    <a:pt x="4912" y="0"/>
                  </a:moveTo>
                  <a:cubicBezTo>
                    <a:pt x="4429" y="0"/>
                    <a:pt x="4033" y="397"/>
                    <a:pt x="4033" y="879"/>
                  </a:cubicBezTo>
                  <a:lnTo>
                    <a:pt x="4033" y="1551"/>
                  </a:lnTo>
                  <a:cubicBezTo>
                    <a:pt x="4033" y="1965"/>
                    <a:pt x="4326" y="2309"/>
                    <a:pt x="4705" y="2396"/>
                  </a:cubicBezTo>
                  <a:lnTo>
                    <a:pt x="4705" y="3240"/>
                  </a:lnTo>
                  <a:lnTo>
                    <a:pt x="4222" y="3636"/>
                  </a:lnTo>
                  <a:cubicBezTo>
                    <a:pt x="3826" y="3964"/>
                    <a:pt x="3706" y="4515"/>
                    <a:pt x="3895" y="4980"/>
                  </a:cubicBezTo>
                  <a:cubicBezTo>
                    <a:pt x="3033" y="6238"/>
                    <a:pt x="2568" y="7703"/>
                    <a:pt x="2551" y="9116"/>
                  </a:cubicBezTo>
                  <a:cubicBezTo>
                    <a:pt x="2551" y="9685"/>
                    <a:pt x="2637" y="10254"/>
                    <a:pt x="2792" y="10822"/>
                  </a:cubicBezTo>
                  <a:lnTo>
                    <a:pt x="2672" y="10822"/>
                  </a:lnTo>
                  <a:cubicBezTo>
                    <a:pt x="1827" y="10822"/>
                    <a:pt x="1121" y="11408"/>
                    <a:pt x="948" y="12201"/>
                  </a:cubicBezTo>
                  <a:lnTo>
                    <a:pt x="449" y="12201"/>
                  </a:lnTo>
                  <a:cubicBezTo>
                    <a:pt x="207" y="12201"/>
                    <a:pt x="1" y="12408"/>
                    <a:pt x="1" y="12666"/>
                  </a:cubicBezTo>
                  <a:lnTo>
                    <a:pt x="1" y="13545"/>
                  </a:lnTo>
                  <a:cubicBezTo>
                    <a:pt x="1" y="13735"/>
                    <a:pt x="138" y="13907"/>
                    <a:pt x="311" y="13959"/>
                  </a:cubicBezTo>
                  <a:lnTo>
                    <a:pt x="311" y="15458"/>
                  </a:lnTo>
                  <a:cubicBezTo>
                    <a:pt x="311" y="15802"/>
                    <a:pt x="604" y="16078"/>
                    <a:pt x="948" y="16078"/>
                  </a:cubicBezTo>
                  <a:lnTo>
                    <a:pt x="13631" y="16078"/>
                  </a:lnTo>
                  <a:cubicBezTo>
                    <a:pt x="13855" y="16078"/>
                    <a:pt x="14080" y="16026"/>
                    <a:pt x="14252" y="15906"/>
                  </a:cubicBezTo>
                  <a:cubicBezTo>
                    <a:pt x="15441" y="15148"/>
                    <a:pt x="16440" y="14148"/>
                    <a:pt x="17181" y="13011"/>
                  </a:cubicBezTo>
                  <a:cubicBezTo>
                    <a:pt x="17957" y="11787"/>
                    <a:pt x="18370" y="10443"/>
                    <a:pt x="18388" y="9116"/>
                  </a:cubicBezTo>
                  <a:cubicBezTo>
                    <a:pt x="18370" y="7686"/>
                    <a:pt x="17905" y="6238"/>
                    <a:pt x="17044" y="4980"/>
                  </a:cubicBezTo>
                  <a:cubicBezTo>
                    <a:pt x="17233" y="4515"/>
                    <a:pt x="17112" y="3964"/>
                    <a:pt x="16716" y="3636"/>
                  </a:cubicBezTo>
                  <a:lnTo>
                    <a:pt x="16234" y="3240"/>
                  </a:lnTo>
                  <a:lnTo>
                    <a:pt x="16234" y="2396"/>
                  </a:lnTo>
                  <a:cubicBezTo>
                    <a:pt x="16613" y="2309"/>
                    <a:pt x="16906" y="1965"/>
                    <a:pt x="16906" y="1551"/>
                  </a:cubicBezTo>
                  <a:lnTo>
                    <a:pt x="16906" y="879"/>
                  </a:lnTo>
                  <a:cubicBezTo>
                    <a:pt x="16906" y="397"/>
                    <a:pt x="16509" y="0"/>
                    <a:pt x="16027" y="0"/>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18"/>
            <p:cNvSpPr/>
            <p:nvPr/>
          </p:nvSpPr>
          <p:spPr>
            <a:xfrm>
              <a:off x="1611438" y="3454600"/>
              <a:ext cx="50000" cy="50000"/>
            </a:xfrm>
            <a:custGeom>
              <a:rect b="b" l="l" r="r" t="t"/>
              <a:pathLst>
                <a:path extrusionOk="0" h="2000" w="2000">
                  <a:moveTo>
                    <a:pt x="1000" y="535"/>
                  </a:moveTo>
                  <a:cubicBezTo>
                    <a:pt x="1259" y="535"/>
                    <a:pt x="1466" y="742"/>
                    <a:pt x="1466" y="1000"/>
                  </a:cubicBezTo>
                  <a:cubicBezTo>
                    <a:pt x="1466" y="1259"/>
                    <a:pt x="1259" y="1466"/>
                    <a:pt x="1000" y="1466"/>
                  </a:cubicBezTo>
                  <a:cubicBezTo>
                    <a:pt x="742" y="1466"/>
                    <a:pt x="535" y="1259"/>
                    <a:pt x="535" y="1000"/>
                  </a:cubicBezTo>
                  <a:cubicBezTo>
                    <a:pt x="535" y="742"/>
                    <a:pt x="742" y="535"/>
                    <a:pt x="1000" y="535"/>
                  </a:cubicBezTo>
                  <a:close/>
                  <a:moveTo>
                    <a:pt x="1000" y="1"/>
                  </a:moveTo>
                  <a:cubicBezTo>
                    <a:pt x="449" y="1"/>
                    <a:pt x="1" y="449"/>
                    <a:pt x="1" y="1000"/>
                  </a:cubicBezTo>
                  <a:cubicBezTo>
                    <a:pt x="1" y="1552"/>
                    <a:pt x="449" y="2000"/>
                    <a:pt x="1000" y="2000"/>
                  </a:cubicBezTo>
                  <a:cubicBezTo>
                    <a:pt x="1552" y="2000"/>
                    <a:pt x="2000" y="1552"/>
                    <a:pt x="2000" y="1000"/>
                  </a:cubicBezTo>
                  <a:cubicBezTo>
                    <a:pt x="2000" y="449"/>
                    <a:pt x="1552" y="1"/>
                    <a:pt x="1000" y="1"/>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18"/>
            <p:cNvSpPr/>
            <p:nvPr/>
          </p:nvSpPr>
          <p:spPr>
            <a:xfrm>
              <a:off x="1454188" y="3387825"/>
              <a:ext cx="133150" cy="152975"/>
            </a:xfrm>
            <a:custGeom>
              <a:rect b="b" l="l" r="r" t="t"/>
              <a:pathLst>
                <a:path extrusionOk="0" h="6119" w="5326">
                  <a:moveTo>
                    <a:pt x="2655" y="552"/>
                  </a:moveTo>
                  <a:cubicBezTo>
                    <a:pt x="2672" y="552"/>
                    <a:pt x="2706" y="552"/>
                    <a:pt x="2724" y="587"/>
                  </a:cubicBezTo>
                  <a:cubicBezTo>
                    <a:pt x="2844" y="776"/>
                    <a:pt x="2913" y="1017"/>
                    <a:pt x="2913" y="1242"/>
                  </a:cubicBezTo>
                  <a:cubicBezTo>
                    <a:pt x="2913" y="1259"/>
                    <a:pt x="2913" y="1276"/>
                    <a:pt x="2913" y="1293"/>
                  </a:cubicBezTo>
                  <a:lnTo>
                    <a:pt x="2413" y="1293"/>
                  </a:lnTo>
                  <a:cubicBezTo>
                    <a:pt x="2413" y="1276"/>
                    <a:pt x="2413" y="1259"/>
                    <a:pt x="2413" y="1242"/>
                  </a:cubicBezTo>
                  <a:cubicBezTo>
                    <a:pt x="2413" y="1017"/>
                    <a:pt x="2482" y="776"/>
                    <a:pt x="2603" y="587"/>
                  </a:cubicBezTo>
                  <a:cubicBezTo>
                    <a:pt x="2620" y="552"/>
                    <a:pt x="2655" y="552"/>
                    <a:pt x="2655" y="552"/>
                  </a:cubicBezTo>
                  <a:close/>
                  <a:moveTo>
                    <a:pt x="1293" y="725"/>
                  </a:moveTo>
                  <a:cubicBezTo>
                    <a:pt x="1517" y="793"/>
                    <a:pt x="1724" y="914"/>
                    <a:pt x="1896" y="1069"/>
                  </a:cubicBezTo>
                  <a:cubicBezTo>
                    <a:pt x="1896" y="1069"/>
                    <a:pt x="1896" y="1069"/>
                    <a:pt x="1896" y="1086"/>
                  </a:cubicBezTo>
                  <a:cubicBezTo>
                    <a:pt x="1879" y="1138"/>
                    <a:pt x="1879" y="1190"/>
                    <a:pt x="1879" y="1242"/>
                  </a:cubicBezTo>
                  <a:cubicBezTo>
                    <a:pt x="1879" y="1259"/>
                    <a:pt x="1879" y="1276"/>
                    <a:pt x="1879" y="1293"/>
                  </a:cubicBezTo>
                  <a:lnTo>
                    <a:pt x="1707" y="1293"/>
                  </a:lnTo>
                  <a:cubicBezTo>
                    <a:pt x="1621" y="1293"/>
                    <a:pt x="1535" y="1310"/>
                    <a:pt x="1448" y="1328"/>
                  </a:cubicBezTo>
                  <a:cubicBezTo>
                    <a:pt x="1328" y="1173"/>
                    <a:pt x="1242" y="1000"/>
                    <a:pt x="1207" y="828"/>
                  </a:cubicBezTo>
                  <a:cubicBezTo>
                    <a:pt x="1190" y="793"/>
                    <a:pt x="1207" y="759"/>
                    <a:pt x="1224" y="759"/>
                  </a:cubicBezTo>
                  <a:cubicBezTo>
                    <a:pt x="1224" y="742"/>
                    <a:pt x="1242" y="725"/>
                    <a:pt x="1276" y="725"/>
                  </a:cubicBezTo>
                  <a:close/>
                  <a:moveTo>
                    <a:pt x="4051" y="725"/>
                  </a:moveTo>
                  <a:cubicBezTo>
                    <a:pt x="4085" y="725"/>
                    <a:pt x="4102" y="742"/>
                    <a:pt x="4102" y="759"/>
                  </a:cubicBezTo>
                  <a:cubicBezTo>
                    <a:pt x="4119" y="759"/>
                    <a:pt x="4137" y="793"/>
                    <a:pt x="4119" y="828"/>
                  </a:cubicBezTo>
                  <a:cubicBezTo>
                    <a:pt x="4085" y="1000"/>
                    <a:pt x="3999" y="1173"/>
                    <a:pt x="3878" y="1328"/>
                  </a:cubicBezTo>
                  <a:cubicBezTo>
                    <a:pt x="3792" y="1310"/>
                    <a:pt x="3706" y="1293"/>
                    <a:pt x="3620" y="1293"/>
                  </a:cubicBezTo>
                  <a:lnTo>
                    <a:pt x="3447" y="1293"/>
                  </a:lnTo>
                  <a:cubicBezTo>
                    <a:pt x="3447" y="1276"/>
                    <a:pt x="3447" y="1259"/>
                    <a:pt x="3447" y="1242"/>
                  </a:cubicBezTo>
                  <a:cubicBezTo>
                    <a:pt x="3447" y="1190"/>
                    <a:pt x="3447" y="1138"/>
                    <a:pt x="3430" y="1086"/>
                  </a:cubicBezTo>
                  <a:cubicBezTo>
                    <a:pt x="3430" y="1069"/>
                    <a:pt x="3430" y="1069"/>
                    <a:pt x="3430" y="1069"/>
                  </a:cubicBezTo>
                  <a:cubicBezTo>
                    <a:pt x="3602" y="914"/>
                    <a:pt x="3809" y="793"/>
                    <a:pt x="4033" y="725"/>
                  </a:cubicBezTo>
                  <a:close/>
                  <a:moveTo>
                    <a:pt x="3620" y="1845"/>
                  </a:moveTo>
                  <a:cubicBezTo>
                    <a:pt x="4016" y="1845"/>
                    <a:pt x="4361" y="2051"/>
                    <a:pt x="4567" y="2379"/>
                  </a:cubicBezTo>
                  <a:cubicBezTo>
                    <a:pt x="4757" y="2724"/>
                    <a:pt x="4757" y="3137"/>
                    <a:pt x="4567" y="3482"/>
                  </a:cubicBezTo>
                  <a:lnTo>
                    <a:pt x="3689" y="4998"/>
                  </a:lnTo>
                  <a:cubicBezTo>
                    <a:pt x="3465" y="5360"/>
                    <a:pt x="3085" y="5584"/>
                    <a:pt x="2655" y="5584"/>
                  </a:cubicBezTo>
                  <a:cubicBezTo>
                    <a:pt x="2241" y="5584"/>
                    <a:pt x="1862" y="5360"/>
                    <a:pt x="1638" y="4998"/>
                  </a:cubicBezTo>
                  <a:lnTo>
                    <a:pt x="759" y="3482"/>
                  </a:lnTo>
                  <a:cubicBezTo>
                    <a:pt x="570" y="3137"/>
                    <a:pt x="570" y="2724"/>
                    <a:pt x="759" y="2379"/>
                  </a:cubicBezTo>
                  <a:cubicBezTo>
                    <a:pt x="966" y="2051"/>
                    <a:pt x="1311" y="1845"/>
                    <a:pt x="1707" y="1845"/>
                  </a:cubicBezTo>
                  <a:close/>
                  <a:moveTo>
                    <a:pt x="2655" y="1"/>
                  </a:moveTo>
                  <a:cubicBezTo>
                    <a:pt x="2448" y="1"/>
                    <a:pt x="2241" y="121"/>
                    <a:pt x="2138" y="311"/>
                  </a:cubicBezTo>
                  <a:cubicBezTo>
                    <a:pt x="2103" y="380"/>
                    <a:pt x="2069" y="432"/>
                    <a:pt x="2034" y="501"/>
                  </a:cubicBezTo>
                  <a:cubicBezTo>
                    <a:pt x="1862" y="363"/>
                    <a:pt x="1655" y="277"/>
                    <a:pt x="1431" y="208"/>
                  </a:cubicBezTo>
                  <a:cubicBezTo>
                    <a:pt x="1379" y="195"/>
                    <a:pt x="1327" y="188"/>
                    <a:pt x="1274" y="188"/>
                  </a:cubicBezTo>
                  <a:cubicBezTo>
                    <a:pt x="1117" y="188"/>
                    <a:pt x="962" y="246"/>
                    <a:pt x="845" y="363"/>
                  </a:cubicBezTo>
                  <a:cubicBezTo>
                    <a:pt x="673" y="535"/>
                    <a:pt x="621" y="759"/>
                    <a:pt x="673" y="966"/>
                  </a:cubicBezTo>
                  <a:cubicBezTo>
                    <a:pt x="725" y="1155"/>
                    <a:pt x="811" y="1345"/>
                    <a:pt x="914" y="1500"/>
                  </a:cubicBezTo>
                  <a:cubicBezTo>
                    <a:pt x="673" y="1638"/>
                    <a:pt x="449" y="1845"/>
                    <a:pt x="294" y="2120"/>
                  </a:cubicBezTo>
                  <a:cubicBezTo>
                    <a:pt x="1" y="2620"/>
                    <a:pt x="1" y="3240"/>
                    <a:pt x="294" y="3740"/>
                  </a:cubicBezTo>
                  <a:lnTo>
                    <a:pt x="1173" y="5257"/>
                  </a:lnTo>
                  <a:cubicBezTo>
                    <a:pt x="1483" y="5808"/>
                    <a:pt x="2034" y="6118"/>
                    <a:pt x="2655" y="6118"/>
                  </a:cubicBezTo>
                  <a:cubicBezTo>
                    <a:pt x="3292" y="6118"/>
                    <a:pt x="3844" y="5808"/>
                    <a:pt x="4154" y="5257"/>
                  </a:cubicBezTo>
                  <a:lnTo>
                    <a:pt x="5033" y="3740"/>
                  </a:lnTo>
                  <a:cubicBezTo>
                    <a:pt x="5326" y="3240"/>
                    <a:pt x="5326" y="2620"/>
                    <a:pt x="5033" y="2120"/>
                  </a:cubicBezTo>
                  <a:cubicBezTo>
                    <a:pt x="4878" y="1845"/>
                    <a:pt x="4654" y="1638"/>
                    <a:pt x="4412" y="1500"/>
                  </a:cubicBezTo>
                  <a:cubicBezTo>
                    <a:pt x="4516" y="1345"/>
                    <a:pt x="4602" y="1155"/>
                    <a:pt x="4654" y="966"/>
                  </a:cubicBezTo>
                  <a:cubicBezTo>
                    <a:pt x="4705" y="759"/>
                    <a:pt x="4654" y="535"/>
                    <a:pt x="4481" y="363"/>
                  </a:cubicBezTo>
                  <a:cubicBezTo>
                    <a:pt x="4365" y="246"/>
                    <a:pt x="4210" y="188"/>
                    <a:pt x="4052" y="188"/>
                  </a:cubicBezTo>
                  <a:cubicBezTo>
                    <a:pt x="4000" y="188"/>
                    <a:pt x="3947" y="195"/>
                    <a:pt x="3895" y="208"/>
                  </a:cubicBezTo>
                  <a:cubicBezTo>
                    <a:pt x="3671" y="277"/>
                    <a:pt x="3465" y="363"/>
                    <a:pt x="3292" y="501"/>
                  </a:cubicBezTo>
                  <a:cubicBezTo>
                    <a:pt x="3258" y="432"/>
                    <a:pt x="3223" y="380"/>
                    <a:pt x="3189" y="311"/>
                  </a:cubicBezTo>
                  <a:cubicBezTo>
                    <a:pt x="3085" y="121"/>
                    <a:pt x="2879" y="1"/>
                    <a:pt x="2655" y="1"/>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18"/>
            <p:cNvSpPr/>
            <p:nvPr/>
          </p:nvSpPr>
          <p:spPr>
            <a:xfrm>
              <a:off x="1499438" y="3472700"/>
              <a:ext cx="13800" cy="13375"/>
            </a:xfrm>
            <a:custGeom>
              <a:rect b="b" l="l" r="r" t="t"/>
              <a:pathLst>
                <a:path extrusionOk="0" h="535" w="552">
                  <a:moveTo>
                    <a:pt x="276" y="1"/>
                  </a:moveTo>
                  <a:cubicBezTo>
                    <a:pt x="121" y="1"/>
                    <a:pt x="0" y="121"/>
                    <a:pt x="0" y="259"/>
                  </a:cubicBezTo>
                  <a:cubicBezTo>
                    <a:pt x="0" y="414"/>
                    <a:pt x="121" y="535"/>
                    <a:pt x="276" y="535"/>
                  </a:cubicBezTo>
                  <a:cubicBezTo>
                    <a:pt x="431" y="535"/>
                    <a:pt x="552" y="414"/>
                    <a:pt x="552" y="259"/>
                  </a:cubicBezTo>
                  <a:cubicBezTo>
                    <a:pt x="552" y="121"/>
                    <a:pt x="431" y="1"/>
                    <a:pt x="276" y="1"/>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18"/>
            <p:cNvSpPr/>
            <p:nvPr/>
          </p:nvSpPr>
          <p:spPr>
            <a:xfrm>
              <a:off x="1528288" y="3472700"/>
              <a:ext cx="13400" cy="13375"/>
            </a:xfrm>
            <a:custGeom>
              <a:rect b="b" l="l" r="r" t="t"/>
              <a:pathLst>
                <a:path extrusionOk="0" h="535" w="536">
                  <a:moveTo>
                    <a:pt x="277" y="1"/>
                  </a:moveTo>
                  <a:cubicBezTo>
                    <a:pt x="121" y="1"/>
                    <a:pt x="1" y="121"/>
                    <a:pt x="1" y="259"/>
                  </a:cubicBezTo>
                  <a:cubicBezTo>
                    <a:pt x="1" y="414"/>
                    <a:pt x="121" y="535"/>
                    <a:pt x="277" y="535"/>
                  </a:cubicBezTo>
                  <a:cubicBezTo>
                    <a:pt x="414" y="535"/>
                    <a:pt x="535" y="414"/>
                    <a:pt x="535" y="259"/>
                  </a:cubicBezTo>
                  <a:cubicBezTo>
                    <a:pt x="535" y="121"/>
                    <a:pt x="414" y="1"/>
                    <a:pt x="277" y="1"/>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18"/>
            <p:cNvSpPr/>
            <p:nvPr/>
          </p:nvSpPr>
          <p:spPr>
            <a:xfrm>
              <a:off x="1514088" y="3493375"/>
              <a:ext cx="13375" cy="13375"/>
            </a:xfrm>
            <a:custGeom>
              <a:rect b="b" l="l" r="r" t="t"/>
              <a:pathLst>
                <a:path extrusionOk="0" h="535" w="535">
                  <a:moveTo>
                    <a:pt x="259" y="1"/>
                  </a:moveTo>
                  <a:cubicBezTo>
                    <a:pt x="121" y="1"/>
                    <a:pt x="0" y="121"/>
                    <a:pt x="0" y="259"/>
                  </a:cubicBezTo>
                  <a:cubicBezTo>
                    <a:pt x="0" y="414"/>
                    <a:pt x="121" y="535"/>
                    <a:pt x="259" y="535"/>
                  </a:cubicBezTo>
                  <a:cubicBezTo>
                    <a:pt x="414" y="535"/>
                    <a:pt x="534" y="414"/>
                    <a:pt x="534" y="259"/>
                  </a:cubicBezTo>
                  <a:cubicBezTo>
                    <a:pt x="534" y="121"/>
                    <a:pt x="414" y="1"/>
                    <a:pt x="259" y="1"/>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18"/>
            <p:cNvSpPr/>
            <p:nvPr/>
          </p:nvSpPr>
          <p:spPr>
            <a:xfrm>
              <a:off x="1485213" y="3450300"/>
              <a:ext cx="13375" cy="13375"/>
            </a:xfrm>
            <a:custGeom>
              <a:rect b="b" l="l" r="r" t="t"/>
              <a:pathLst>
                <a:path extrusionOk="0" h="535" w="535">
                  <a:moveTo>
                    <a:pt x="276" y="0"/>
                  </a:moveTo>
                  <a:cubicBezTo>
                    <a:pt x="121" y="0"/>
                    <a:pt x="1" y="121"/>
                    <a:pt x="1" y="259"/>
                  </a:cubicBezTo>
                  <a:cubicBezTo>
                    <a:pt x="1" y="414"/>
                    <a:pt x="121" y="535"/>
                    <a:pt x="276" y="535"/>
                  </a:cubicBezTo>
                  <a:cubicBezTo>
                    <a:pt x="414" y="535"/>
                    <a:pt x="535" y="414"/>
                    <a:pt x="535" y="259"/>
                  </a:cubicBezTo>
                  <a:cubicBezTo>
                    <a:pt x="535" y="121"/>
                    <a:pt x="414" y="0"/>
                    <a:pt x="276" y="0"/>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18"/>
            <p:cNvSpPr/>
            <p:nvPr/>
          </p:nvSpPr>
          <p:spPr>
            <a:xfrm>
              <a:off x="1514088" y="3450300"/>
              <a:ext cx="13375" cy="13375"/>
            </a:xfrm>
            <a:custGeom>
              <a:rect b="b" l="l" r="r" t="t"/>
              <a:pathLst>
                <a:path extrusionOk="0" h="535" w="535">
                  <a:moveTo>
                    <a:pt x="259" y="0"/>
                  </a:moveTo>
                  <a:cubicBezTo>
                    <a:pt x="121" y="0"/>
                    <a:pt x="0" y="121"/>
                    <a:pt x="0" y="259"/>
                  </a:cubicBezTo>
                  <a:cubicBezTo>
                    <a:pt x="0" y="414"/>
                    <a:pt x="121" y="535"/>
                    <a:pt x="259" y="535"/>
                  </a:cubicBezTo>
                  <a:cubicBezTo>
                    <a:pt x="414" y="535"/>
                    <a:pt x="534" y="414"/>
                    <a:pt x="534" y="259"/>
                  </a:cubicBezTo>
                  <a:cubicBezTo>
                    <a:pt x="534" y="121"/>
                    <a:pt x="414" y="0"/>
                    <a:pt x="259" y="0"/>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18"/>
            <p:cNvSpPr/>
            <p:nvPr/>
          </p:nvSpPr>
          <p:spPr>
            <a:xfrm>
              <a:off x="1542513" y="3450300"/>
              <a:ext cx="13800" cy="13375"/>
            </a:xfrm>
            <a:custGeom>
              <a:rect b="b" l="l" r="r" t="t"/>
              <a:pathLst>
                <a:path extrusionOk="0" h="535" w="552">
                  <a:moveTo>
                    <a:pt x="276" y="0"/>
                  </a:moveTo>
                  <a:cubicBezTo>
                    <a:pt x="121" y="0"/>
                    <a:pt x="1" y="121"/>
                    <a:pt x="1" y="259"/>
                  </a:cubicBezTo>
                  <a:cubicBezTo>
                    <a:pt x="1" y="414"/>
                    <a:pt x="121" y="535"/>
                    <a:pt x="276" y="535"/>
                  </a:cubicBezTo>
                  <a:cubicBezTo>
                    <a:pt x="431" y="535"/>
                    <a:pt x="552" y="414"/>
                    <a:pt x="552" y="259"/>
                  </a:cubicBezTo>
                  <a:cubicBezTo>
                    <a:pt x="552" y="121"/>
                    <a:pt x="431" y="0"/>
                    <a:pt x="276" y="0"/>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18"/>
            <p:cNvSpPr/>
            <p:nvPr/>
          </p:nvSpPr>
          <p:spPr>
            <a:xfrm>
              <a:off x="1399488" y="3486925"/>
              <a:ext cx="13800" cy="13375"/>
            </a:xfrm>
            <a:custGeom>
              <a:rect b="b" l="l" r="r" t="t"/>
              <a:pathLst>
                <a:path extrusionOk="0" h="535" w="552">
                  <a:moveTo>
                    <a:pt x="276" y="0"/>
                  </a:moveTo>
                  <a:cubicBezTo>
                    <a:pt x="121" y="0"/>
                    <a:pt x="0" y="121"/>
                    <a:pt x="0" y="276"/>
                  </a:cubicBezTo>
                  <a:cubicBezTo>
                    <a:pt x="0" y="414"/>
                    <a:pt x="121" y="534"/>
                    <a:pt x="276" y="534"/>
                  </a:cubicBezTo>
                  <a:cubicBezTo>
                    <a:pt x="431" y="534"/>
                    <a:pt x="552" y="414"/>
                    <a:pt x="552" y="276"/>
                  </a:cubicBezTo>
                  <a:cubicBezTo>
                    <a:pt x="552" y="121"/>
                    <a:pt x="431" y="0"/>
                    <a:pt x="276" y="0"/>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18"/>
            <p:cNvSpPr/>
            <p:nvPr/>
          </p:nvSpPr>
          <p:spPr>
            <a:xfrm>
              <a:off x="1347788" y="3479600"/>
              <a:ext cx="13375" cy="13800"/>
            </a:xfrm>
            <a:custGeom>
              <a:rect b="b" l="l" r="r" t="t"/>
              <a:pathLst>
                <a:path extrusionOk="0" h="552" w="535">
                  <a:moveTo>
                    <a:pt x="259" y="0"/>
                  </a:moveTo>
                  <a:cubicBezTo>
                    <a:pt x="121" y="0"/>
                    <a:pt x="0" y="121"/>
                    <a:pt x="0" y="276"/>
                  </a:cubicBezTo>
                  <a:cubicBezTo>
                    <a:pt x="0" y="431"/>
                    <a:pt x="121" y="552"/>
                    <a:pt x="259" y="552"/>
                  </a:cubicBezTo>
                  <a:cubicBezTo>
                    <a:pt x="414" y="552"/>
                    <a:pt x="535" y="431"/>
                    <a:pt x="535" y="276"/>
                  </a:cubicBezTo>
                  <a:cubicBezTo>
                    <a:pt x="535" y="121"/>
                    <a:pt x="414" y="0"/>
                    <a:pt x="259" y="0"/>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 name="Google Shape;1494;p118"/>
          <p:cNvSpPr txBox="1"/>
          <p:nvPr>
            <p:ph idx="1" type="subTitle"/>
          </p:nvPr>
        </p:nvSpPr>
        <p:spPr>
          <a:xfrm>
            <a:off x="4540913" y="3710250"/>
            <a:ext cx="2733600" cy="799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 process of creating our concept video, including  task definitions, storyboards, and  the final video </a:t>
            </a:r>
            <a:endParaRPr/>
          </a:p>
        </p:txBody>
      </p:sp>
      <p:sp>
        <p:nvSpPr>
          <p:cNvPr id="1495" name="Google Shape;1495;p118"/>
          <p:cNvSpPr/>
          <p:nvPr/>
        </p:nvSpPr>
        <p:spPr>
          <a:xfrm>
            <a:off x="7376688" y="3557990"/>
            <a:ext cx="799200" cy="799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18"/>
          <p:cNvSpPr txBox="1"/>
          <p:nvPr>
            <p:ph idx="3" type="subTitle"/>
          </p:nvPr>
        </p:nvSpPr>
        <p:spPr>
          <a:xfrm>
            <a:off x="4661912" y="3447150"/>
            <a:ext cx="2537400" cy="510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1500">
                <a:latin typeface="Anaheim"/>
                <a:ea typeface="Anaheim"/>
                <a:cs typeface="Anaheim"/>
                <a:sym typeface="Anaheim"/>
              </a:rPr>
              <a:t>Concept Video Journey</a:t>
            </a:r>
            <a:endParaRPr b="1" sz="1500">
              <a:latin typeface="Anaheim"/>
              <a:ea typeface="Anaheim"/>
              <a:cs typeface="Anaheim"/>
              <a:sym typeface="Anaheim"/>
            </a:endParaRPr>
          </a:p>
        </p:txBody>
      </p:sp>
      <p:grpSp>
        <p:nvGrpSpPr>
          <p:cNvPr id="1497" name="Google Shape;1497;p118"/>
          <p:cNvGrpSpPr/>
          <p:nvPr/>
        </p:nvGrpSpPr>
        <p:grpSpPr>
          <a:xfrm>
            <a:off x="7600263" y="3723350"/>
            <a:ext cx="352000" cy="459700"/>
            <a:chOff x="4738713" y="1282025"/>
            <a:chExt cx="352000" cy="459700"/>
          </a:xfrm>
        </p:grpSpPr>
        <p:sp>
          <p:nvSpPr>
            <p:cNvPr id="1498" name="Google Shape;1498;p118"/>
            <p:cNvSpPr/>
            <p:nvPr/>
          </p:nvSpPr>
          <p:spPr>
            <a:xfrm>
              <a:off x="4738713" y="1282025"/>
              <a:ext cx="352000" cy="459700"/>
            </a:xfrm>
            <a:custGeom>
              <a:rect b="b" l="l" r="r" t="t"/>
              <a:pathLst>
                <a:path extrusionOk="0" h="18388" w="14080">
                  <a:moveTo>
                    <a:pt x="12736" y="862"/>
                  </a:moveTo>
                  <a:cubicBezTo>
                    <a:pt x="12942" y="862"/>
                    <a:pt x="13149" y="931"/>
                    <a:pt x="13304" y="1086"/>
                  </a:cubicBezTo>
                  <a:cubicBezTo>
                    <a:pt x="13459" y="1241"/>
                    <a:pt x="13546" y="1448"/>
                    <a:pt x="13528" y="1672"/>
                  </a:cubicBezTo>
                  <a:cubicBezTo>
                    <a:pt x="13511" y="1879"/>
                    <a:pt x="13425" y="2086"/>
                    <a:pt x="13253" y="2223"/>
                  </a:cubicBezTo>
                  <a:lnTo>
                    <a:pt x="11460" y="3723"/>
                  </a:lnTo>
                  <a:cubicBezTo>
                    <a:pt x="11340" y="3688"/>
                    <a:pt x="11219" y="3671"/>
                    <a:pt x="11081" y="3671"/>
                  </a:cubicBezTo>
                  <a:lnTo>
                    <a:pt x="10961" y="3671"/>
                  </a:lnTo>
                  <a:lnTo>
                    <a:pt x="10513" y="3120"/>
                  </a:lnTo>
                  <a:lnTo>
                    <a:pt x="12184" y="1138"/>
                  </a:lnTo>
                  <a:cubicBezTo>
                    <a:pt x="12322" y="983"/>
                    <a:pt x="12512" y="879"/>
                    <a:pt x="12736" y="862"/>
                  </a:cubicBezTo>
                  <a:close/>
                  <a:moveTo>
                    <a:pt x="6842" y="535"/>
                  </a:moveTo>
                  <a:cubicBezTo>
                    <a:pt x="7428" y="535"/>
                    <a:pt x="7962" y="793"/>
                    <a:pt x="8324" y="1258"/>
                  </a:cubicBezTo>
                  <a:lnTo>
                    <a:pt x="9892" y="3206"/>
                  </a:lnTo>
                  <a:lnTo>
                    <a:pt x="9117" y="3206"/>
                  </a:lnTo>
                  <a:cubicBezTo>
                    <a:pt x="8841" y="3206"/>
                    <a:pt x="8583" y="3326"/>
                    <a:pt x="8393" y="3516"/>
                  </a:cubicBezTo>
                  <a:cubicBezTo>
                    <a:pt x="8307" y="3602"/>
                    <a:pt x="8186" y="3637"/>
                    <a:pt x="8066" y="3637"/>
                  </a:cubicBezTo>
                  <a:cubicBezTo>
                    <a:pt x="7945" y="3637"/>
                    <a:pt x="7824" y="3602"/>
                    <a:pt x="7738" y="3516"/>
                  </a:cubicBezTo>
                  <a:lnTo>
                    <a:pt x="7704" y="3481"/>
                  </a:lnTo>
                  <a:cubicBezTo>
                    <a:pt x="7514" y="3292"/>
                    <a:pt x="7273" y="3188"/>
                    <a:pt x="6997" y="3188"/>
                  </a:cubicBezTo>
                  <a:cubicBezTo>
                    <a:pt x="6739" y="3188"/>
                    <a:pt x="6480" y="3292"/>
                    <a:pt x="6291" y="3481"/>
                  </a:cubicBezTo>
                  <a:lnTo>
                    <a:pt x="6136" y="3637"/>
                  </a:lnTo>
                  <a:cubicBezTo>
                    <a:pt x="6049" y="3723"/>
                    <a:pt x="5929" y="3766"/>
                    <a:pt x="5808" y="3766"/>
                  </a:cubicBezTo>
                  <a:cubicBezTo>
                    <a:pt x="5688" y="3766"/>
                    <a:pt x="5567" y="3723"/>
                    <a:pt x="5481" y="3637"/>
                  </a:cubicBezTo>
                  <a:lnTo>
                    <a:pt x="5326" y="3481"/>
                  </a:lnTo>
                  <a:cubicBezTo>
                    <a:pt x="5136" y="3292"/>
                    <a:pt x="4878" y="3188"/>
                    <a:pt x="4619" y="3188"/>
                  </a:cubicBezTo>
                  <a:lnTo>
                    <a:pt x="3826" y="3188"/>
                  </a:lnTo>
                  <a:lnTo>
                    <a:pt x="5377" y="1258"/>
                  </a:lnTo>
                  <a:cubicBezTo>
                    <a:pt x="5722" y="793"/>
                    <a:pt x="6273" y="535"/>
                    <a:pt x="6842" y="535"/>
                  </a:cubicBezTo>
                  <a:close/>
                  <a:moveTo>
                    <a:pt x="1029" y="3387"/>
                  </a:moveTo>
                  <a:cubicBezTo>
                    <a:pt x="1520" y="3387"/>
                    <a:pt x="1986" y="3592"/>
                    <a:pt x="2327" y="3964"/>
                  </a:cubicBezTo>
                  <a:cubicBezTo>
                    <a:pt x="2362" y="3998"/>
                    <a:pt x="2396" y="4033"/>
                    <a:pt x="2431" y="4067"/>
                  </a:cubicBezTo>
                  <a:lnTo>
                    <a:pt x="2155" y="4412"/>
                  </a:lnTo>
                  <a:lnTo>
                    <a:pt x="1776" y="3981"/>
                  </a:lnTo>
                  <a:cubicBezTo>
                    <a:pt x="1720" y="3925"/>
                    <a:pt x="1644" y="3894"/>
                    <a:pt x="1569" y="3894"/>
                  </a:cubicBezTo>
                  <a:cubicBezTo>
                    <a:pt x="1506" y="3894"/>
                    <a:pt x="1444" y="3917"/>
                    <a:pt x="1397" y="3964"/>
                  </a:cubicBezTo>
                  <a:cubicBezTo>
                    <a:pt x="1276" y="4067"/>
                    <a:pt x="1276" y="4240"/>
                    <a:pt x="1379" y="4343"/>
                  </a:cubicBezTo>
                  <a:lnTo>
                    <a:pt x="1810" y="4826"/>
                  </a:lnTo>
                  <a:lnTo>
                    <a:pt x="1810" y="4843"/>
                  </a:lnTo>
                  <a:cubicBezTo>
                    <a:pt x="1638" y="4860"/>
                    <a:pt x="1500" y="4912"/>
                    <a:pt x="1362" y="4981"/>
                  </a:cubicBezTo>
                  <a:cubicBezTo>
                    <a:pt x="1345" y="4963"/>
                    <a:pt x="1310" y="4929"/>
                    <a:pt x="1293" y="4912"/>
                  </a:cubicBezTo>
                  <a:cubicBezTo>
                    <a:pt x="914" y="4498"/>
                    <a:pt x="759" y="3947"/>
                    <a:pt x="862" y="3395"/>
                  </a:cubicBezTo>
                  <a:cubicBezTo>
                    <a:pt x="918" y="3390"/>
                    <a:pt x="974" y="3387"/>
                    <a:pt x="1029" y="3387"/>
                  </a:cubicBezTo>
                  <a:close/>
                  <a:moveTo>
                    <a:pt x="11081" y="4205"/>
                  </a:moveTo>
                  <a:cubicBezTo>
                    <a:pt x="11391" y="4205"/>
                    <a:pt x="11633" y="4446"/>
                    <a:pt x="11633" y="4757"/>
                  </a:cubicBezTo>
                  <a:cubicBezTo>
                    <a:pt x="11633" y="4808"/>
                    <a:pt x="11633" y="4860"/>
                    <a:pt x="11616" y="4912"/>
                  </a:cubicBezTo>
                  <a:cubicBezTo>
                    <a:pt x="11426" y="4946"/>
                    <a:pt x="11254" y="5015"/>
                    <a:pt x="11099" y="5136"/>
                  </a:cubicBezTo>
                  <a:cubicBezTo>
                    <a:pt x="10943" y="4963"/>
                    <a:pt x="10754" y="4843"/>
                    <a:pt x="10530" y="4774"/>
                  </a:cubicBezTo>
                  <a:cubicBezTo>
                    <a:pt x="10530" y="4774"/>
                    <a:pt x="10530" y="4757"/>
                    <a:pt x="10530" y="4757"/>
                  </a:cubicBezTo>
                  <a:cubicBezTo>
                    <a:pt x="10530" y="4446"/>
                    <a:pt x="10788" y="4205"/>
                    <a:pt x="11081" y="4205"/>
                  </a:cubicBezTo>
                  <a:close/>
                  <a:moveTo>
                    <a:pt x="1914" y="5377"/>
                  </a:moveTo>
                  <a:cubicBezTo>
                    <a:pt x="2051" y="5377"/>
                    <a:pt x="2189" y="5429"/>
                    <a:pt x="2293" y="5498"/>
                  </a:cubicBezTo>
                  <a:cubicBezTo>
                    <a:pt x="2224" y="5653"/>
                    <a:pt x="2172" y="5825"/>
                    <a:pt x="2172" y="5997"/>
                  </a:cubicBezTo>
                  <a:lnTo>
                    <a:pt x="1242" y="5997"/>
                  </a:lnTo>
                  <a:cubicBezTo>
                    <a:pt x="1276" y="5653"/>
                    <a:pt x="1569" y="5377"/>
                    <a:pt x="1914" y="5377"/>
                  </a:cubicBezTo>
                  <a:close/>
                  <a:moveTo>
                    <a:pt x="3378" y="5377"/>
                  </a:moveTo>
                  <a:cubicBezTo>
                    <a:pt x="3723" y="5377"/>
                    <a:pt x="4016" y="5653"/>
                    <a:pt x="4050" y="5997"/>
                  </a:cubicBezTo>
                  <a:lnTo>
                    <a:pt x="2706" y="5997"/>
                  </a:lnTo>
                  <a:cubicBezTo>
                    <a:pt x="2724" y="5653"/>
                    <a:pt x="3016" y="5377"/>
                    <a:pt x="3378" y="5377"/>
                  </a:cubicBezTo>
                  <a:close/>
                  <a:moveTo>
                    <a:pt x="10099" y="5239"/>
                  </a:moveTo>
                  <a:cubicBezTo>
                    <a:pt x="10530" y="5239"/>
                    <a:pt x="10892" y="5584"/>
                    <a:pt x="10926" y="5997"/>
                  </a:cubicBezTo>
                  <a:lnTo>
                    <a:pt x="9272" y="5997"/>
                  </a:lnTo>
                  <a:cubicBezTo>
                    <a:pt x="9306" y="5584"/>
                    <a:pt x="9668" y="5239"/>
                    <a:pt x="10099" y="5239"/>
                  </a:cubicBezTo>
                  <a:close/>
                  <a:moveTo>
                    <a:pt x="11805" y="5429"/>
                  </a:moveTo>
                  <a:cubicBezTo>
                    <a:pt x="12132" y="5429"/>
                    <a:pt x="12408" y="5687"/>
                    <a:pt x="12443" y="5997"/>
                  </a:cubicBezTo>
                  <a:lnTo>
                    <a:pt x="11478" y="5997"/>
                  </a:lnTo>
                  <a:cubicBezTo>
                    <a:pt x="11460" y="5860"/>
                    <a:pt x="11443" y="5722"/>
                    <a:pt x="11391" y="5601"/>
                  </a:cubicBezTo>
                  <a:cubicBezTo>
                    <a:pt x="11495" y="5498"/>
                    <a:pt x="11650" y="5429"/>
                    <a:pt x="11805" y="5429"/>
                  </a:cubicBezTo>
                  <a:close/>
                  <a:moveTo>
                    <a:pt x="6997" y="3723"/>
                  </a:moveTo>
                  <a:cubicBezTo>
                    <a:pt x="7118" y="3723"/>
                    <a:pt x="7238" y="3774"/>
                    <a:pt x="7325" y="3861"/>
                  </a:cubicBezTo>
                  <a:lnTo>
                    <a:pt x="7359" y="3895"/>
                  </a:lnTo>
                  <a:cubicBezTo>
                    <a:pt x="7549" y="4085"/>
                    <a:pt x="7807" y="4188"/>
                    <a:pt x="8066" y="4188"/>
                  </a:cubicBezTo>
                  <a:cubicBezTo>
                    <a:pt x="8341" y="4188"/>
                    <a:pt x="8583" y="4085"/>
                    <a:pt x="8772" y="3895"/>
                  </a:cubicBezTo>
                  <a:cubicBezTo>
                    <a:pt x="8876" y="3809"/>
                    <a:pt x="8979" y="3757"/>
                    <a:pt x="9117" y="3757"/>
                  </a:cubicBezTo>
                  <a:lnTo>
                    <a:pt x="10323" y="3757"/>
                  </a:lnTo>
                  <a:lnTo>
                    <a:pt x="10426" y="3878"/>
                  </a:lnTo>
                  <a:cubicBezTo>
                    <a:pt x="10185" y="4067"/>
                    <a:pt x="10013" y="4360"/>
                    <a:pt x="9996" y="4705"/>
                  </a:cubicBezTo>
                  <a:cubicBezTo>
                    <a:pt x="9306" y="4757"/>
                    <a:pt x="8755" y="5308"/>
                    <a:pt x="8720" y="5997"/>
                  </a:cubicBezTo>
                  <a:lnTo>
                    <a:pt x="6446" y="5997"/>
                  </a:lnTo>
                  <a:cubicBezTo>
                    <a:pt x="6308" y="5997"/>
                    <a:pt x="6187" y="6118"/>
                    <a:pt x="6187" y="6273"/>
                  </a:cubicBezTo>
                  <a:cubicBezTo>
                    <a:pt x="6187" y="6428"/>
                    <a:pt x="6308" y="6549"/>
                    <a:pt x="6446" y="6549"/>
                  </a:cubicBezTo>
                  <a:lnTo>
                    <a:pt x="13149" y="6549"/>
                  </a:lnTo>
                  <a:cubicBezTo>
                    <a:pt x="13132" y="7014"/>
                    <a:pt x="13063" y="7497"/>
                    <a:pt x="12925" y="7945"/>
                  </a:cubicBezTo>
                  <a:lnTo>
                    <a:pt x="10444" y="7945"/>
                  </a:lnTo>
                  <a:cubicBezTo>
                    <a:pt x="10289" y="7945"/>
                    <a:pt x="10168" y="8065"/>
                    <a:pt x="10168" y="8203"/>
                  </a:cubicBezTo>
                  <a:cubicBezTo>
                    <a:pt x="10168" y="8358"/>
                    <a:pt x="10289" y="8479"/>
                    <a:pt x="10444" y="8479"/>
                  </a:cubicBezTo>
                  <a:lnTo>
                    <a:pt x="12753" y="8479"/>
                  </a:lnTo>
                  <a:cubicBezTo>
                    <a:pt x="12512" y="9134"/>
                    <a:pt x="12167" y="9737"/>
                    <a:pt x="11736" y="10271"/>
                  </a:cubicBezTo>
                  <a:cubicBezTo>
                    <a:pt x="11409" y="10047"/>
                    <a:pt x="11012" y="9909"/>
                    <a:pt x="10599" y="9909"/>
                  </a:cubicBezTo>
                  <a:cubicBezTo>
                    <a:pt x="10151" y="9909"/>
                    <a:pt x="9703" y="10081"/>
                    <a:pt x="9358" y="10357"/>
                  </a:cubicBezTo>
                  <a:cubicBezTo>
                    <a:pt x="8996" y="10081"/>
                    <a:pt x="8565" y="9909"/>
                    <a:pt x="8100" y="9909"/>
                  </a:cubicBezTo>
                  <a:cubicBezTo>
                    <a:pt x="7635" y="9909"/>
                    <a:pt x="7204" y="10081"/>
                    <a:pt x="6842" y="10357"/>
                  </a:cubicBezTo>
                  <a:cubicBezTo>
                    <a:pt x="6497" y="10081"/>
                    <a:pt x="6049" y="9909"/>
                    <a:pt x="5601" y="9909"/>
                  </a:cubicBezTo>
                  <a:cubicBezTo>
                    <a:pt x="5136" y="9909"/>
                    <a:pt x="4688" y="10081"/>
                    <a:pt x="4343" y="10357"/>
                  </a:cubicBezTo>
                  <a:cubicBezTo>
                    <a:pt x="3999" y="10081"/>
                    <a:pt x="3551" y="9909"/>
                    <a:pt x="3085" y="9909"/>
                  </a:cubicBezTo>
                  <a:cubicBezTo>
                    <a:pt x="2689" y="9909"/>
                    <a:pt x="2293" y="10047"/>
                    <a:pt x="1965" y="10271"/>
                  </a:cubicBezTo>
                  <a:cubicBezTo>
                    <a:pt x="1517" y="9737"/>
                    <a:pt x="1173" y="9134"/>
                    <a:pt x="931" y="8479"/>
                  </a:cubicBezTo>
                  <a:lnTo>
                    <a:pt x="9151" y="8479"/>
                  </a:lnTo>
                  <a:cubicBezTo>
                    <a:pt x="9289" y="8479"/>
                    <a:pt x="9410" y="8358"/>
                    <a:pt x="9410" y="8203"/>
                  </a:cubicBezTo>
                  <a:cubicBezTo>
                    <a:pt x="9410" y="8065"/>
                    <a:pt x="9289" y="7945"/>
                    <a:pt x="9151" y="7945"/>
                  </a:cubicBezTo>
                  <a:lnTo>
                    <a:pt x="759" y="7945"/>
                  </a:lnTo>
                  <a:cubicBezTo>
                    <a:pt x="638" y="7497"/>
                    <a:pt x="569" y="7014"/>
                    <a:pt x="552" y="6549"/>
                  </a:cubicBezTo>
                  <a:lnTo>
                    <a:pt x="5153" y="6549"/>
                  </a:lnTo>
                  <a:cubicBezTo>
                    <a:pt x="5308" y="6549"/>
                    <a:pt x="5429" y="6428"/>
                    <a:pt x="5429" y="6273"/>
                  </a:cubicBezTo>
                  <a:cubicBezTo>
                    <a:pt x="5429" y="6118"/>
                    <a:pt x="5308" y="5997"/>
                    <a:pt x="5153" y="5997"/>
                  </a:cubicBezTo>
                  <a:lnTo>
                    <a:pt x="4585" y="5997"/>
                  </a:lnTo>
                  <a:cubicBezTo>
                    <a:pt x="4550" y="5360"/>
                    <a:pt x="4033" y="4843"/>
                    <a:pt x="3378" y="4843"/>
                  </a:cubicBezTo>
                  <a:cubicBezTo>
                    <a:pt x="3103" y="4843"/>
                    <a:pt x="2844" y="4929"/>
                    <a:pt x="2637" y="5084"/>
                  </a:cubicBezTo>
                  <a:cubicBezTo>
                    <a:pt x="2568" y="5032"/>
                    <a:pt x="2499" y="4981"/>
                    <a:pt x="2413" y="4946"/>
                  </a:cubicBezTo>
                  <a:lnTo>
                    <a:pt x="3396" y="3723"/>
                  </a:lnTo>
                  <a:lnTo>
                    <a:pt x="4619" y="3723"/>
                  </a:lnTo>
                  <a:cubicBezTo>
                    <a:pt x="4740" y="3723"/>
                    <a:pt x="4860" y="3774"/>
                    <a:pt x="4947" y="3861"/>
                  </a:cubicBezTo>
                  <a:lnTo>
                    <a:pt x="5102" y="4016"/>
                  </a:lnTo>
                  <a:cubicBezTo>
                    <a:pt x="5291" y="4205"/>
                    <a:pt x="5550" y="4309"/>
                    <a:pt x="5808" y="4309"/>
                  </a:cubicBezTo>
                  <a:cubicBezTo>
                    <a:pt x="6067" y="4309"/>
                    <a:pt x="6325" y="4205"/>
                    <a:pt x="6515" y="4016"/>
                  </a:cubicBezTo>
                  <a:lnTo>
                    <a:pt x="6670" y="3861"/>
                  </a:lnTo>
                  <a:cubicBezTo>
                    <a:pt x="6756" y="3774"/>
                    <a:pt x="6877" y="3723"/>
                    <a:pt x="6997" y="3723"/>
                  </a:cubicBezTo>
                  <a:close/>
                  <a:moveTo>
                    <a:pt x="10599" y="10461"/>
                  </a:moveTo>
                  <a:cubicBezTo>
                    <a:pt x="10875" y="10461"/>
                    <a:pt x="11133" y="10530"/>
                    <a:pt x="11374" y="10667"/>
                  </a:cubicBezTo>
                  <a:cubicBezTo>
                    <a:pt x="11323" y="10719"/>
                    <a:pt x="11288" y="10754"/>
                    <a:pt x="11254" y="10788"/>
                  </a:cubicBezTo>
                  <a:cubicBezTo>
                    <a:pt x="10065" y="11943"/>
                    <a:pt x="8496" y="12580"/>
                    <a:pt x="6842" y="12580"/>
                  </a:cubicBezTo>
                  <a:cubicBezTo>
                    <a:pt x="5188" y="12580"/>
                    <a:pt x="3637" y="11943"/>
                    <a:pt x="2448" y="10788"/>
                  </a:cubicBezTo>
                  <a:cubicBezTo>
                    <a:pt x="2413" y="10754"/>
                    <a:pt x="2362" y="10719"/>
                    <a:pt x="2327" y="10667"/>
                  </a:cubicBezTo>
                  <a:cubicBezTo>
                    <a:pt x="2551" y="10530"/>
                    <a:pt x="2827" y="10461"/>
                    <a:pt x="3085" y="10461"/>
                  </a:cubicBezTo>
                  <a:cubicBezTo>
                    <a:pt x="3499" y="10461"/>
                    <a:pt x="3878" y="10616"/>
                    <a:pt x="4154" y="10909"/>
                  </a:cubicBezTo>
                  <a:cubicBezTo>
                    <a:pt x="4206" y="10978"/>
                    <a:pt x="4274" y="11012"/>
                    <a:pt x="4343" y="11012"/>
                  </a:cubicBezTo>
                  <a:cubicBezTo>
                    <a:pt x="4430" y="11012"/>
                    <a:pt x="4498" y="10978"/>
                    <a:pt x="4550" y="10909"/>
                  </a:cubicBezTo>
                  <a:cubicBezTo>
                    <a:pt x="4809" y="10616"/>
                    <a:pt x="5205" y="10461"/>
                    <a:pt x="5601" y="10461"/>
                  </a:cubicBezTo>
                  <a:cubicBezTo>
                    <a:pt x="5998" y="10461"/>
                    <a:pt x="6377" y="10616"/>
                    <a:pt x="6653" y="10909"/>
                  </a:cubicBezTo>
                  <a:cubicBezTo>
                    <a:pt x="6704" y="10978"/>
                    <a:pt x="6773" y="11012"/>
                    <a:pt x="6842" y="11012"/>
                  </a:cubicBezTo>
                  <a:cubicBezTo>
                    <a:pt x="6928" y="11012"/>
                    <a:pt x="6997" y="10978"/>
                    <a:pt x="7049" y="10909"/>
                  </a:cubicBezTo>
                  <a:cubicBezTo>
                    <a:pt x="7325" y="10616"/>
                    <a:pt x="7704" y="10461"/>
                    <a:pt x="8100" y="10461"/>
                  </a:cubicBezTo>
                  <a:cubicBezTo>
                    <a:pt x="8496" y="10461"/>
                    <a:pt x="8876" y="10616"/>
                    <a:pt x="9151" y="10909"/>
                  </a:cubicBezTo>
                  <a:cubicBezTo>
                    <a:pt x="9203" y="10978"/>
                    <a:pt x="9272" y="11012"/>
                    <a:pt x="9358" y="11012"/>
                  </a:cubicBezTo>
                  <a:cubicBezTo>
                    <a:pt x="9427" y="11012"/>
                    <a:pt x="9496" y="10978"/>
                    <a:pt x="9548" y="10909"/>
                  </a:cubicBezTo>
                  <a:cubicBezTo>
                    <a:pt x="9823" y="10616"/>
                    <a:pt x="10202" y="10461"/>
                    <a:pt x="10599" y="10461"/>
                  </a:cubicBezTo>
                  <a:close/>
                  <a:moveTo>
                    <a:pt x="6842" y="16285"/>
                  </a:moveTo>
                  <a:cubicBezTo>
                    <a:pt x="7979" y="16285"/>
                    <a:pt x="9048" y="16819"/>
                    <a:pt x="9685" y="17698"/>
                  </a:cubicBezTo>
                  <a:cubicBezTo>
                    <a:pt x="9703" y="17750"/>
                    <a:pt x="9703" y="17784"/>
                    <a:pt x="9685" y="17802"/>
                  </a:cubicBezTo>
                  <a:cubicBezTo>
                    <a:pt x="9668" y="17819"/>
                    <a:pt x="9651" y="17853"/>
                    <a:pt x="9599" y="17853"/>
                  </a:cubicBezTo>
                  <a:lnTo>
                    <a:pt x="4085" y="17853"/>
                  </a:lnTo>
                  <a:cubicBezTo>
                    <a:pt x="4050" y="17853"/>
                    <a:pt x="4016" y="17819"/>
                    <a:pt x="4016" y="17802"/>
                  </a:cubicBezTo>
                  <a:cubicBezTo>
                    <a:pt x="3999" y="17784"/>
                    <a:pt x="3999" y="17750"/>
                    <a:pt x="4016" y="17698"/>
                  </a:cubicBezTo>
                  <a:cubicBezTo>
                    <a:pt x="4654" y="16819"/>
                    <a:pt x="5722" y="16285"/>
                    <a:pt x="6842" y="16285"/>
                  </a:cubicBezTo>
                  <a:close/>
                  <a:moveTo>
                    <a:pt x="6842" y="0"/>
                  </a:moveTo>
                  <a:cubicBezTo>
                    <a:pt x="6101" y="0"/>
                    <a:pt x="5412" y="328"/>
                    <a:pt x="4947" y="914"/>
                  </a:cubicBezTo>
                  <a:lnTo>
                    <a:pt x="2775" y="3637"/>
                  </a:lnTo>
                  <a:cubicBezTo>
                    <a:pt x="2758" y="3619"/>
                    <a:pt x="2741" y="3602"/>
                    <a:pt x="2724" y="3585"/>
                  </a:cubicBezTo>
                  <a:cubicBezTo>
                    <a:pt x="2287" y="3119"/>
                    <a:pt x="1667" y="2850"/>
                    <a:pt x="1028" y="2850"/>
                  </a:cubicBezTo>
                  <a:cubicBezTo>
                    <a:pt x="910" y="2850"/>
                    <a:pt x="791" y="2860"/>
                    <a:pt x="673" y="2878"/>
                  </a:cubicBezTo>
                  <a:cubicBezTo>
                    <a:pt x="518" y="2896"/>
                    <a:pt x="397" y="3016"/>
                    <a:pt x="345" y="3171"/>
                  </a:cubicBezTo>
                  <a:cubicBezTo>
                    <a:pt x="173" y="3929"/>
                    <a:pt x="380" y="4705"/>
                    <a:pt x="897" y="5274"/>
                  </a:cubicBezTo>
                  <a:cubicBezTo>
                    <a:pt x="914" y="5291"/>
                    <a:pt x="931" y="5308"/>
                    <a:pt x="949" y="5325"/>
                  </a:cubicBezTo>
                  <a:cubicBezTo>
                    <a:pt x="811" y="5515"/>
                    <a:pt x="725" y="5756"/>
                    <a:pt x="707" y="5997"/>
                  </a:cubicBezTo>
                  <a:lnTo>
                    <a:pt x="449" y="5997"/>
                  </a:lnTo>
                  <a:cubicBezTo>
                    <a:pt x="328" y="5997"/>
                    <a:pt x="225" y="6049"/>
                    <a:pt x="139" y="6135"/>
                  </a:cubicBezTo>
                  <a:cubicBezTo>
                    <a:pt x="52" y="6221"/>
                    <a:pt x="1" y="6342"/>
                    <a:pt x="1" y="6463"/>
                  </a:cubicBezTo>
                  <a:cubicBezTo>
                    <a:pt x="52" y="8255"/>
                    <a:pt x="793" y="9926"/>
                    <a:pt x="2069" y="11184"/>
                  </a:cubicBezTo>
                  <a:cubicBezTo>
                    <a:pt x="3154" y="12236"/>
                    <a:pt x="4516" y="12890"/>
                    <a:pt x="5998" y="13063"/>
                  </a:cubicBezTo>
                  <a:lnTo>
                    <a:pt x="5998" y="15837"/>
                  </a:lnTo>
                  <a:cubicBezTo>
                    <a:pt x="5015" y="16044"/>
                    <a:pt x="4154" y="16595"/>
                    <a:pt x="3585" y="17388"/>
                  </a:cubicBezTo>
                  <a:cubicBezTo>
                    <a:pt x="3447" y="17578"/>
                    <a:pt x="3430" y="17836"/>
                    <a:pt x="3533" y="18043"/>
                  </a:cubicBezTo>
                  <a:cubicBezTo>
                    <a:pt x="3637" y="18250"/>
                    <a:pt x="3861" y="18388"/>
                    <a:pt x="4085" y="18388"/>
                  </a:cubicBezTo>
                  <a:lnTo>
                    <a:pt x="9599" y="18388"/>
                  </a:lnTo>
                  <a:cubicBezTo>
                    <a:pt x="9841" y="18388"/>
                    <a:pt x="10065" y="18250"/>
                    <a:pt x="10168" y="18043"/>
                  </a:cubicBezTo>
                  <a:cubicBezTo>
                    <a:pt x="10271" y="17836"/>
                    <a:pt x="10254" y="17578"/>
                    <a:pt x="10116" y="17388"/>
                  </a:cubicBezTo>
                  <a:cubicBezTo>
                    <a:pt x="9548" y="16595"/>
                    <a:pt x="8669" y="16044"/>
                    <a:pt x="7704" y="15837"/>
                  </a:cubicBezTo>
                  <a:lnTo>
                    <a:pt x="7704" y="15079"/>
                  </a:lnTo>
                  <a:cubicBezTo>
                    <a:pt x="7704" y="14924"/>
                    <a:pt x="7583" y="14803"/>
                    <a:pt x="7428" y="14803"/>
                  </a:cubicBezTo>
                  <a:cubicBezTo>
                    <a:pt x="7290" y="14803"/>
                    <a:pt x="7170" y="14924"/>
                    <a:pt x="7170" y="15079"/>
                  </a:cubicBezTo>
                  <a:lnTo>
                    <a:pt x="7170" y="15751"/>
                  </a:lnTo>
                  <a:cubicBezTo>
                    <a:pt x="7066" y="15751"/>
                    <a:pt x="6963" y="15734"/>
                    <a:pt x="6842" y="15734"/>
                  </a:cubicBezTo>
                  <a:cubicBezTo>
                    <a:pt x="6739" y="15734"/>
                    <a:pt x="6635" y="15751"/>
                    <a:pt x="6532" y="15751"/>
                  </a:cubicBezTo>
                  <a:lnTo>
                    <a:pt x="6532" y="13114"/>
                  </a:lnTo>
                  <a:lnTo>
                    <a:pt x="7170" y="13114"/>
                  </a:lnTo>
                  <a:lnTo>
                    <a:pt x="7170" y="13786"/>
                  </a:lnTo>
                  <a:cubicBezTo>
                    <a:pt x="7170" y="13942"/>
                    <a:pt x="7290" y="14062"/>
                    <a:pt x="7428" y="14062"/>
                  </a:cubicBezTo>
                  <a:cubicBezTo>
                    <a:pt x="7583" y="14062"/>
                    <a:pt x="7704" y="13942"/>
                    <a:pt x="7704" y="13786"/>
                  </a:cubicBezTo>
                  <a:lnTo>
                    <a:pt x="7704" y="13063"/>
                  </a:lnTo>
                  <a:cubicBezTo>
                    <a:pt x="9186" y="12890"/>
                    <a:pt x="10547" y="12236"/>
                    <a:pt x="11633" y="11184"/>
                  </a:cubicBezTo>
                  <a:cubicBezTo>
                    <a:pt x="12908" y="9926"/>
                    <a:pt x="13649" y="8255"/>
                    <a:pt x="13683" y="6463"/>
                  </a:cubicBezTo>
                  <a:cubicBezTo>
                    <a:pt x="13701" y="6342"/>
                    <a:pt x="13649" y="6221"/>
                    <a:pt x="13563" y="6135"/>
                  </a:cubicBezTo>
                  <a:cubicBezTo>
                    <a:pt x="13477" y="6049"/>
                    <a:pt x="13373" y="5997"/>
                    <a:pt x="13235" y="5997"/>
                  </a:cubicBezTo>
                  <a:lnTo>
                    <a:pt x="12994" y="5997"/>
                  </a:lnTo>
                  <a:cubicBezTo>
                    <a:pt x="12960" y="5515"/>
                    <a:pt x="12615" y="5084"/>
                    <a:pt x="12167" y="4946"/>
                  </a:cubicBezTo>
                  <a:cubicBezTo>
                    <a:pt x="12167" y="4895"/>
                    <a:pt x="12184" y="4826"/>
                    <a:pt x="12184" y="4757"/>
                  </a:cubicBezTo>
                  <a:cubicBezTo>
                    <a:pt x="12184" y="4481"/>
                    <a:pt x="12081" y="4240"/>
                    <a:pt x="11908" y="4050"/>
                  </a:cubicBezTo>
                  <a:lnTo>
                    <a:pt x="13597" y="2637"/>
                  </a:lnTo>
                  <a:cubicBezTo>
                    <a:pt x="13890" y="2396"/>
                    <a:pt x="14045" y="2051"/>
                    <a:pt x="14063" y="1689"/>
                  </a:cubicBezTo>
                  <a:cubicBezTo>
                    <a:pt x="14080" y="1327"/>
                    <a:pt x="13942" y="966"/>
                    <a:pt x="13683" y="707"/>
                  </a:cubicBezTo>
                  <a:cubicBezTo>
                    <a:pt x="13439" y="463"/>
                    <a:pt x="13119" y="326"/>
                    <a:pt x="12764" y="326"/>
                  </a:cubicBezTo>
                  <a:cubicBezTo>
                    <a:pt x="12743" y="326"/>
                    <a:pt x="12722" y="327"/>
                    <a:pt x="12701" y="328"/>
                  </a:cubicBezTo>
                  <a:cubicBezTo>
                    <a:pt x="12339" y="345"/>
                    <a:pt x="11995" y="517"/>
                    <a:pt x="11771" y="793"/>
                  </a:cubicBezTo>
                  <a:lnTo>
                    <a:pt x="10168" y="2689"/>
                  </a:lnTo>
                  <a:lnTo>
                    <a:pt x="8755" y="914"/>
                  </a:lnTo>
                  <a:cubicBezTo>
                    <a:pt x="8290" y="328"/>
                    <a:pt x="7583" y="0"/>
                    <a:pt x="6842" y="0"/>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18"/>
            <p:cNvSpPr/>
            <p:nvPr/>
          </p:nvSpPr>
          <p:spPr>
            <a:xfrm>
              <a:off x="4928713" y="1334150"/>
              <a:ext cx="13375" cy="13375"/>
            </a:xfrm>
            <a:custGeom>
              <a:rect b="b" l="l" r="r" t="t"/>
              <a:pathLst>
                <a:path extrusionOk="0" h="535" w="535">
                  <a:moveTo>
                    <a:pt x="276" y="1"/>
                  </a:moveTo>
                  <a:cubicBezTo>
                    <a:pt x="121" y="1"/>
                    <a:pt x="0" y="121"/>
                    <a:pt x="0" y="276"/>
                  </a:cubicBezTo>
                  <a:cubicBezTo>
                    <a:pt x="0" y="414"/>
                    <a:pt x="121" y="535"/>
                    <a:pt x="276" y="535"/>
                  </a:cubicBezTo>
                  <a:cubicBezTo>
                    <a:pt x="414" y="535"/>
                    <a:pt x="535" y="414"/>
                    <a:pt x="535" y="276"/>
                  </a:cubicBezTo>
                  <a:cubicBezTo>
                    <a:pt x="535" y="121"/>
                    <a:pt x="414" y="1"/>
                    <a:pt x="276" y="1"/>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18"/>
            <p:cNvSpPr/>
            <p:nvPr/>
          </p:nvSpPr>
          <p:spPr>
            <a:xfrm>
              <a:off x="4901138" y="1309175"/>
              <a:ext cx="13375" cy="13375"/>
            </a:xfrm>
            <a:custGeom>
              <a:rect b="b" l="l" r="r" t="t"/>
              <a:pathLst>
                <a:path extrusionOk="0" h="535" w="535">
                  <a:moveTo>
                    <a:pt x="259" y="0"/>
                  </a:moveTo>
                  <a:cubicBezTo>
                    <a:pt x="121" y="0"/>
                    <a:pt x="0" y="121"/>
                    <a:pt x="0" y="259"/>
                  </a:cubicBezTo>
                  <a:cubicBezTo>
                    <a:pt x="0" y="414"/>
                    <a:pt x="121" y="534"/>
                    <a:pt x="259" y="534"/>
                  </a:cubicBezTo>
                  <a:cubicBezTo>
                    <a:pt x="414" y="534"/>
                    <a:pt x="535" y="414"/>
                    <a:pt x="535" y="259"/>
                  </a:cubicBezTo>
                  <a:cubicBezTo>
                    <a:pt x="535" y="121"/>
                    <a:pt x="414" y="0"/>
                    <a:pt x="259" y="0"/>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18"/>
            <p:cNvSpPr/>
            <p:nvPr/>
          </p:nvSpPr>
          <p:spPr>
            <a:xfrm>
              <a:off x="4875713" y="1334150"/>
              <a:ext cx="13375" cy="13375"/>
            </a:xfrm>
            <a:custGeom>
              <a:rect b="b" l="l" r="r" t="t"/>
              <a:pathLst>
                <a:path extrusionOk="0" h="535" w="535">
                  <a:moveTo>
                    <a:pt x="276" y="1"/>
                  </a:moveTo>
                  <a:cubicBezTo>
                    <a:pt x="121" y="1"/>
                    <a:pt x="1" y="121"/>
                    <a:pt x="1" y="276"/>
                  </a:cubicBezTo>
                  <a:cubicBezTo>
                    <a:pt x="1" y="414"/>
                    <a:pt x="121" y="535"/>
                    <a:pt x="276" y="535"/>
                  </a:cubicBezTo>
                  <a:cubicBezTo>
                    <a:pt x="414" y="535"/>
                    <a:pt x="535" y="414"/>
                    <a:pt x="535" y="276"/>
                  </a:cubicBezTo>
                  <a:cubicBezTo>
                    <a:pt x="535" y="121"/>
                    <a:pt x="414" y="1"/>
                    <a:pt x="276" y="1"/>
                  </a:cubicBezTo>
                  <a:close/>
                </a:path>
              </a:pathLst>
            </a:custGeom>
            <a:solidFill>
              <a:srgbClr val="3C4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05" name="Shape 1505"/>
        <p:cNvGrpSpPr/>
        <p:nvPr/>
      </p:nvGrpSpPr>
      <p:grpSpPr>
        <a:xfrm>
          <a:off x="0" y="0"/>
          <a:ext cx="0" cy="0"/>
          <a:chOff x="0" y="0"/>
          <a:chExt cx="0" cy="0"/>
        </a:xfrm>
      </p:grpSpPr>
      <p:sp>
        <p:nvSpPr>
          <p:cNvPr id="1506" name="Google Shape;1506;p119"/>
          <p:cNvSpPr/>
          <p:nvPr/>
        </p:nvSpPr>
        <p:spPr>
          <a:xfrm>
            <a:off x="2428500" y="2932000"/>
            <a:ext cx="4453800" cy="1284000"/>
          </a:xfrm>
          <a:prstGeom prst="roundRect">
            <a:avLst>
              <a:gd fmla="val 19418"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19"/>
          <p:cNvSpPr txBox="1"/>
          <p:nvPr>
            <p:ph type="title"/>
          </p:nvPr>
        </p:nvSpPr>
        <p:spPr>
          <a:xfrm>
            <a:off x="2428500" y="2971311"/>
            <a:ext cx="4287000" cy="1244700"/>
          </a:xfrm>
          <a:prstGeom prst="rect">
            <a:avLst/>
          </a:prstGeom>
          <a:noFill/>
        </p:spPr>
        <p:txBody>
          <a:bodyPr anchorCtr="0" anchor="ctr" bIns="91425" lIns="91425" spcFirstLastPara="1" rIns="91425" wrap="square" tIns="91425">
            <a:noAutofit/>
          </a:bodyPr>
          <a:lstStyle/>
          <a:p>
            <a:pPr indent="0" lvl="0" marL="0" rtl="0" algn="ctr">
              <a:lnSpc>
                <a:spcPct val="70000"/>
              </a:lnSpc>
              <a:spcBef>
                <a:spcPts val="0"/>
              </a:spcBef>
              <a:spcAft>
                <a:spcPts val="0"/>
              </a:spcAft>
              <a:buNone/>
            </a:pPr>
            <a:r>
              <a:rPr b="1" lang="en">
                <a:latin typeface="Space Grotesk"/>
                <a:ea typeface="Space Grotesk"/>
                <a:cs typeface="Space Grotesk"/>
                <a:sym typeface="Space Grotesk"/>
              </a:rPr>
              <a:t>Dishcovery</a:t>
            </a:r>
            <a:endParaRPr b="1">
              <a:latin typeface="Space Grotesk"/>
              <a:ea typeface="Space Grotesk"/>
              <a:cs typeface="Space Grotesk"/>
              <a:sym typeface="Space Grotesk"/>
            </a:endParaRPr>
          </a:p>
          <a:p>
            <a:pPr indent="0" lvl="0" marL="0" rtl="0" algn="ctr">
              <a:lnSpc>
                <a:spcPct val="70000"/>
              </a:lnSpc>
              <a:spcBef>
                <a:spcPts val="0"/>
              </a:spcBef>
              <a:spcAft>
                <a:spcPts val="0"/>
              </a:spcAft>
              <a:buNone/>
            </a:pPr>
            <a:r>
              <a:rPr b="1" lang="en" sz="3200">
                <a:latin typeface="Anaheim"/>
                <a:ea typeface="Anaheim"/>
                <a:cs typeface="Anaheim"/>
                <a:sym typeface="Anaheim"/>
              </a:rPr>
              <a:t> </a:t>
            </a:r>
            <a:r>
              <a:rPr b="1" lang="en" sz="2200">
                <a:solidFill>
                  <a:srgbClr val="FFFFFF"/>
                </a:solidFill>
                <a:latin typeface="Anaheim"/>
                <a:ea typeface="Anaheim"/>
                <a:cs typeface="Anaheim"/>
                <a:sym typeface="Anaheim"/>
              </a:rPr>
              <a:t>your cultural culinary companion.</a:t>
            </a:r>
            <a:endParaRPr b="1" sz="2200">
              <a:solidFill>
                <a:srgbClr val="FFFFFF"/>
              </a:solidFill>
              <a:latin typeface="Anaheim"/>
              <a:ea typeface="Anaheim"/>
              <a:cs typeface="Anaheim"/>
              <a:sym typeface="Anaheim"/>
            </a:endParaRPr>
          </a:p>
        </p:txBody>
      </p:sp>
      <p:sp>
        <p:nvSpPr>
          <p:cNvPr id="1508" name="Google Shape;1508;p119"/>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pic>
        <p:nvPicPr>
          <p:cNvPr id="1509" name="Google Shape;1509;p119"/>
          <p:cNvPicPr preferRelativeResize="0"/>
          <p:nvPr/>
        </p:nvPicPr>
        <p:blipFill>
          <a:blip r:embed="rId3">
            <a:alphaModFix/>
          </a:blip>
          <a:stretch>
            <a:fillRect/>
          </a:stretch>
        </p:blipFill>
        <p:spPr>
          <a:xfrm>
            <a:off x="3177600" y="691500"/>
            <a:ext cx="2417725" cy="2055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3" name="Shape 1513"/>
        <p:cNvGrpSpPr/>
        <p:nvPr/>
      </p:nvGrpSpPr>
      <p:grpSpPr>
        <a:xfrm>
          <a:off x="0" y="0"/>
          <a:ext cx="0" cy="0"/>
          <a:chOff x="0" y="0"/>
          <a:chExt cx="0" cy="0"/>
        </a:xfrm>
      </p:grpSpPr>
      <p:sp>
        <p:nvSpPr>
          <p:cNvPr id="1514" name="Google Shape;1514;p120"/>
          <p:cNvSpPr txBox="1"/>
          <p:nvPr>
            <p:ph type="title"/>
          </p:nvPr>
        </p:nvSpPr>
        <p:spPr>
          <a:xfrm>
            <a:off x="714300" y="537275"/>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Space Grotesk"/>
                <a:ea typeface="Space Grotesk"/>
                <a:cs typeface="Space Grotesk"/>
                <a:sym typeface="Space Grotesk"/>
              </a:rPr>
              <a:t>Unpacking the Name</a:t>
            </a:r>
            <a:endParaRPr b="1">
              <a:latin typeface="Space Grotesk"/>
              <a:ea typeface="Space Grotesk"/>
              <a:cs typeface="Space Grotesk"/>
              <a:sym typeface="Space Grotesk"/>
            </a:endParaRPr>
          </a:p>
        </p:txBody>
      </p:sp>
      <p:sp>
        <p:nvSpPr>
          <p:cNvPr id="1515" name="Google Shape;1515;p120"/>
          <p:cNvSpPr/>
          <p:nvPr/>
        </p:nvSpPr>
        <p:spPr>
          <a:xfrm>
            <a:off x="2604700" y="2242413"/>
            <a:ext cx="672000" cy="672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20"/>
          <p:cNvSpPr txBox="1"/>
          <p:nvPr/>
        </p:nvSpPr>
        <p:spPr>
          <a:xfrm>
            <a:off x="3083398" y="1424625"/>
            <a:ext cx="2316600" cy="405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Candal"/>
              <a:ea typeface="Candal"/>
              <a:cs typeface="Candal"/>
              <a:sym typeface="Candal"/>
            </a:endParaRPr>
          </a:p>
        </p:txBody>
      </p:sp>
      <p:sp>
        <p:nvSpPr>
          <p:cNvPr id="1517" name="Google Shape;1517;p120"/>
          <p:cNvSpPr txBox="1"/>
          <p:nvPr/>
        </p:nvSpPr>
        <p:spPr>
          <a:xfrm>
            <a:off x="1395910" y="2931738"/>
            <a:ext cx="1880700" cy="405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rgbClr val="3FB29C"/>
                </a:solidFill>
                <a:latin typeface="Anaheim"/>
                <a:ea typeface="Anaheim"/>
                <a:cs typeface="Anaheim"/>
                <a:sym typeface="Anaheim"/>
              </a:rPr>
              <a:t>Dish</a:t>
            </a:r>
            <a:endParaRPr b="1" sz="2200">
              <a:solidFill>
                <a:srgbClr val="3FB29C"/>
              </a:solidFill>
              <a:latin typeface="Anaheim"/>
              <a:ea typeface="Anaheim"/>
              <a:cs typeface="Anaheim"/>
              <a:sym typeface="Anaheim"/>
            </a:endParaRPr>
          </a:p>
        </p:txBody>
      </p:sp>
      <p:sp>
        <p:nvSpPr>
          <p:cNvPr id="1518" name="Google Shape;1518;p120"/>
          <p:cNvSpPr txBox="1"/>
          <p:nvPr/>
        </p:nvSpPr>
        <p:spPr>
          <a:xfrm>
            <a:off x="1395899" y="3314660"/>
            <a:ext cx="1880700" cy="54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Semi Condensed"/>
                <a:ea typeface="Barlow Semi Condensed"/>
                <a:cs typeface="Barlow Semi Condensed"/>
                <a:sym typeface="Barlow Semi Condensed"/>
              </a:rPr>
              <a:t>Foreign Ingredients and snacks from a </a:t>
            </a:r>
            <a:r>
              <a:rPr lang="en">
                <a:solidFill>
                  <a:schemeClr val="dk2"/>
                </a:solidFill>
                <a:latin typeface="Barlow Semi Condensed"/>
                <a:ea typeface="Barlow Semi Condensed"/>
                <a:cs typeface="Barlow Semi Condensed"/>
                <a:sym typeface="Barlow Semi Condensed"/>
              </a:rPr>
              <a:t>variety of cultures</a:t>
            </a:r>
            <a:endParaRPr>
              <a:solidFill>
                <a:schemeClr val="dk2"/>
              </a:solidFill>
              <a:latin typeface="Barlow Semi Condensed"/>
              <a:ea typeface="Barlow Semi Condensed"/>
              <a:cs typeface="Barlow Semi Condensed"/>
              <a:sym typeface="Barlow Semi Condensed"/>
            </a:endParaRPr>
          </a:p>
        </p:txBody>
      </p:sp>
      <p:cxnSp>
        <p:nvCxnSpPr>
          <p:cNvPr id="1519" name="Google Shape;1519;p120"/>
          <p:cNvCxnSpPr>
            <a:endCxn id="1520" idx="4"/>
          </p:cNvCxnSpPr>
          <p:nvPr/>
        </p:nvCxnSpPr>
        <p:spPr>
          <a:xfrm rot="10800000">
            <a:off x="1252200" y="2914413"/>
            <a:ext cx="0" cy="1074900"/>
          </a:xfrm>
          <a:prstGeom prst="straightConnector1">
            <a:avLst/>
          </a:prstGeom>
          <a:noFill/>
          <a:ln cap="flat" cmpd="sng" w="9525">
            <a:solidFill>
              <a:schemeClr val="dk2"/>
            </a:solidFill>
            <a:prstDash val="solid"/>
            <a:round/>
            <a:headEnd len="med" w="med" type="none"/>
            <a:tailEnd len="med" w="med" type="none"/>
          </a:ln>
        </p:spPr>
      </p:cxnSp>
      <p:sp>
        <p:nvSpPr>
          <p:cNvPr id="1521" name="Google Shape;1521;p120"/>
          <p:cNvSpPr/>
          <p:nvPr/>
        </p:nvSpPr>
        <p:spPr>
          <a:xfrm>
            <a:off x="4293200" y="2242413"/>
            <a:ext cx="672000" cy="672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20"/>
          <p:cNvSpPr txBox="1"/>
          <p:nvPr/>
        </p:nvSpPr>
        <p:spPr>
          <a:xfrm>
            <a:off x="4772911" y="2931738"/>
            <a:ext cx="1880700" cy="405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rgbClr val="3FB29C"/>
                </a:solidFill>
                <a:latin typeface="Anaheim"/>
                <a:ea typeface="Anaheim"/>
                <a:cs typeface="Anaheim"/>
                <a:sym typeface="Anaheim"/>
              </a:rPr>
              <a:t>Discovery</a:t>
            </a:r>
            <a:endParaRPr b="1" sz="2200">
              <a:solidFill>
                <a:srgbClr val="3FB29C"/>
              </a:solidFill>
              <a:latin typeface="Anaheim"/>
              <a:ea typeface="Anaheim"/>
              <a:cs typeface="Anaheim"/>
              <a:sym typeface="Anaheim"/>
            </a:endParaRPr>
          </a:p>
        </p:txBody>
      </p:sp>
      <p:sp>
        <p:nvSpPr>
          <p:cNvPr id="1523" name="Google Shape;1523;p120"/>
          <p:cNvSpPr txBox="1"/>
          <p:nvPr/>
        </p:nvSpPr>
        <p:spPr>
          <a:xfrm>
            <a:off x="4772900" y="3314662"/>
            <a:ext cx="1880700" cy="54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Barlow Semi Condensed"/>
                <a:ea typeface="Barlow Semi Condensed"/>
                <a:cs typeface="Barlow Semi Condensed"/>
                <a:sym typeface="Barlow Semi Condensed"/>
              </a:rPr>
              <a:t>Understanding cultural context and authentic cooking with unfamiliar foods</a:t>
            </a:r>
            <a:endParaRPr>
              <a:solidFill>
                <a:schemeClr val="dk2"/>
              </a:solidFill>
              <a:latin typeface="Barlow Semi Condensed"/>
              <a:ea typeface="Barlow Semi Condensed"/>
              <a:cs typeface="Barlow Semi Condensed"/>
              <a:sym typeface="Barlow Semi Condensed"/>
            </a:endParaRPr>
          </a:p>
        </p:txBody>
      </p:sp>
      <p:cxnSp>
        <p:nvCxnSpPr>
          <p:cNvPr id="1524" name="Google Shape;1524;p120"/>
          <p:cNvCxnSpPr>
            <a:endCxn id="1521" idx="4"/>
          </p:cNvCxnSpPr>
          <p:nvPr/>
        </p:nvCxnSpPr>
        <p:spPr>
          <a:xfrm rot="10800000">
            <a:off x="4629200" y="2914413"/>
            <a:ext cx="0" cy="1048500"/>
          </a:xfrm>
          <a:prstGeom prst="straightConnector1">
            <a:avLst/>
          </a:prstGeom>
          <a:noFill/>
          <a:ln cap="flat" cmpd="sng" w="9525">
            <a:solidFill>
              <a:schemeClr val="dk2"/>
            </a:solidFill>
            <a:prstDash val="solid"/>
            <a:round/>
            <a:headEnd len="med" w="med" type="none"/>
            <a:tailEnd len="med" w="med" type="none"/>
          </a:ln>
        </p:spPr>
      </p:cxnSp>
      <p:sp>
        <p:nvSpPr>
          <p:cNvPr id="1525" name="Google Shape;1525;p120"/>
          <p:cNvSpPr/>
          <p:nvPr/>
        </p:nvSpPr>
        <p:spPr>
          <a:xfrm>
            <a:off x="5981700" y="2242413"/>
            <a:ext cx="672000" cy="672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20"/>
          <p:cNvSpPr txBox="1"/>
          <p:nvPr/>
        </p:nvSpPr>
        <p:spPr>
          <a:xfrm>
            <a:off x="6882400" y="2378238"/>
            <a:ext cx="1966500" cy="405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rgbClr val="3FB29C"/>
                </a:solidFill>
                <a:latin typeface="Anaheim"/>
                <a:ea typeface="Anaheim"/>
                <a:cs typeface="Anaheim"/>
                <a:sym typeface="Anaheim"/>
              </a:rPr>
              <a:t>Dishcovery</a:t>
            </a:r>
            <a:endParaRPr b="1" sz="2200">
              <a:solidFill>
                <a:srgbClr val="3FB29C"/>
              </a:solidFill>
              <a:latin typeface="Anaheim"/>
              <a:ea typeface="Anaheim"/>
              <a:cs typeface="Anaheim"/>
              <a:sym typeface="Anaheim"/>
            </a:endParaRPr>
          </a:p>
        </p:txBody>
      </p:sp>
      <p:sp>
        <p:nvSpPr>
          <p:cNvPr id="1520" name="Google Shape;1520;p120"/>
          <p:cNvSpPr/>
          <p:nvPr/>
        </p:nvSpPr>
        <p:spPr>
          <a:xfrm>
            <a:off x="916200" y="2242413"/>
            <a:ext cx="672000" cy="672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7" name="Google Shape;1527;p120"/>
          <p:cNvCxnSpPr>
            <a:endCxn id="1515" idx="2"/>
          </p:cNvCxnSpPr>
          <p:nvPr/>
        </p:nvCxnSpPr>
        <p:spPr>
          <a:xfrm>
            <a:off x="1588300" y="2578413"/>
            <a:ext cx="1016400" cy="0"/>
          </a:xfrm>
          <a:prstGeom prst="straightConnector1">
            <a:avLst/>
          </a:prstGeom>
          <a:noFill/>
          <a:ln cap="flat" cmpd="sng" w="9525">
            <a:solidFill>
              <a:schemeClr val="dk2"/>
            </a:solidFill>
            <a:prstDash val="solid"/>
            <a:round/>
            <a:headEnd len="med" w="med" type="none"/>
            <a:tailEnd len="med" w="med" type="none"/>
          </a:ln>
        </p:spPr>
      </p:cxnSp>
      <p:cxnSp>
        <p:nvCxnSpPr>
          <p:cNvPr id="1528" name="Google Shape;1528;p120"/>
          <p:cNvCxnSpPr>
            <a:stCxn id="1515" idx="6"/>
            <a:endCxn id="1521" idx="2"/>
          </p:cNvCxnSpPr>
          <p:nvPr/>
        </p:nvCxnSpPr>
        <p:spPr>
          <a:xfrm>
            <a:off x="3276700" y="2578413"/>
            <a:ext cx="1016400" cy="0"/>
          </a:xfrm>
          <a:prstGeom prst="straightConnector1">
            <a:avLst/>
          </a:prstGeom>
          <a:noFill/>
          <a:ln cap="flat" cmpd="sng" w="9525">
            <a:solidFill>
              <a:schemeClr val="dk2"/>
            </a:solidFill>
            <a:prstDash val="solid"/>
            <a:round/>
            <a:headEnd len="med" w="med" type="none"/>
            <a:tailEnd len="med" w="med" type="none"/>
          </a:ln>
        </p:spPr>
      </p:cxnSp>
      <p:cxnSp>
        <p:nvCxnSpPr>
          <p:cNvPr id="1529" name="Google Shape;1529;p120"/>
          <p:cNvCxnSpPr>
            <a:stCxn id="1521" idx="6"/>
            <a:endCxn id="1525" idx="2"/>
          </p:cNvCxnSpPr>
          <p:nvPr/>
        </p:nvCxnSpPr>
        <p:spPr>
          <a:xfrm>
            <a:off x="4965200" y="2578413"/>
            <a:ext cx="1016400" cy="0"/>
          </a:xfrm>
          <a:prstGeom prst="straightConnector1">
            <a:avLst/>
          </a:prstGeom>
          <a:noFill/>
          <a:ln cap="flat" cmpd="sng" w="9525">
            <a:solidFill>
              <a:schemeClr val="dk2"/>
            </a:solidFill>
            <a:prstDash val="solid"/>
            <a:round/>
            <a:headEnd len="med" w="med" type="none"/>
            <a:tailEnd len="med" w="med" type="none"/>
          </a:ln>
        </p:spPr>
      </p:cxnSp>
      <p:grpSp>
        <p:nvGrpSpPr>
          <p:cNvPr id="1530" name="Google Shape;1530;p120"/>
          <p:cNvGrpSpPr/>
          <p:nvPr/>
        </p:nvGrpSpPr>
        <p:grpSpPr>
          <a:xfrm>
            <a:off x="5304181" y="1252127"/>
            <a:ext cx="528885" cy="545802"/>
            <a:chOff x="-1507225" y="3988588"/>
            <a:chExt cx="575250" cy="593650"/>
          </a:xfrm>
        </p:grpSpPr>
        <p:sp>
          <p:nvSpPr>
            <p:cNvPr id="1531" name="Google Shape;1531;p120"/>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20"/>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20"/>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120"/>
          <p:cNvGrpSpPr/>
          <p:nvPr/>
        </p:nvGrpSpPr>
        <p:grpSpPr>
          <a:xfrm>
            <a:off x="3829122" y="3862141"/>
            <a:ext cx="387325" cy="392002"/>
            <a:chOff x="-1988450" y="2592438"/>
            <a:chExt cx="550725" cy="557375"/>
          </a:xfrm>
        </p:grpSpPr>
        <p:sp>
          <p:nvSpPr>
            <p:cNvPr id="1535" name="Google Shape;1535;p120"/>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20"/>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20"/>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20"/>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20"/>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20"/>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120"/>
          <p:cNvGrpSpPr/>
          <p:nvPr/>
        </p:nvGrpSpPr>
        <p:grpSpPr>
          <a:xfrm>
            <a:off x="7492415" y="3503298"/>
            <a:ext cx="554411" cy="568059"/>
            <a:chOff x="874000" y="1401213"/>
            <a:chExt cx="581875" cy="596200"/>
          </a:xfrm>
        </p:grpSpPr>
        <p:sp>
          <p:nvSpPr>
            <p:cNvPr id="1542" name="Google Shape;1542;p120"/>
            <p:cNvSpPr/>
            <p:nvPr/>
          </p:nvSpPr>
          <p:spPr>
            <a:xfrm>
              <a:off x="874000" y="1401213"/>
              <a:ext cx="581875" cy="596200"/>
            </a:xfrm>
            <a:custGeom>
              <a:rect b="b" l="l" r="r" t="t"/>
              <a:pathLst>
                <a:path extrusionOk="0" fill="none" h="23848" w="23275">
                  <a:moveTo>
                    <a:pt x="1472" y="15694"/>
                  </a:moveTo>
                  <a:cubicBezTo>
                    <a:pt x="2943" y="18923"/>
                    <a:pt x="7071" y="21395"/>
                    <a:pt x="9073" y="21988"/>
                  </a:cubicBezTo>
                  <a:cubicBezTo>
                    <a:pt x="9073" y="21988"/>
                    <a:pt x="14407" y="23847"/>
                    <a:pt x="18391" y="20762"/>
                  </a:cubicBezTo>
                  <a:cubicBezTo>
                    <a:pt x="22396" y="17676"/>
                    <a:pt x="23275" y="11669"/>
                    <a:pt x="19495" y="5845"/>
                  </a:cubicBezTo>
                  <a:cubicBezTo>
                    <a:pt x="15735" y="1"/>
                    <a:pt x="7663" y="1247"/>
                    <a:pt x="4210" y="4537"/>
                  </a:cubicBezTo>
                  <a:cubicBezTo>
                    <a:pt x="757" y="7827"/>
                    <a:pt x="1" y="12445"/>
                    <a:pt x="1472" y="15694"/>
                  </a:cubicBezTo>
                  <a:close/>
                  <a:moveTo>
                    <a:pt x="12629" y="10320"/>
                  </a:moveTo>
                  <a:cubicBezTo>
                    <a:pt x="13937" y="11444"/>
                    <a:pt x="14018" y="13058"/>
                    <a:pt x="12731" y="13835"/>
                  </a:cubicBezTo>
                  <a:cubicBezTo>
                    <a:pt x="11975" y="14264"/>
                    <a:pt x="11076" y="14243"/>
                    <a:pt x="10361" y="13794"/>
                  </a:cubicBezTo>
                  <a:cubicBezTo>
                    <a:pt x="9523" y="13344"/>
                    <a:pt x="9175" y="12323"/>
                    <a:pt x="9564" y="11444"/>
                  </a:cubicBezTo>
                  <a:cubicBezTo>
                    <a:pt x="9932" y="10545"/>
                    <a:pt x="11341" y="9196"/>
                    <a:pt x="12629" y="1032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20"/>
            <p:cNvSpPr/>
            <p:nvPr/>
          </p:nvSpPr>
          <p:spPr>
            <a:xfrm>
              <a:off x="913850" y="1453838"/>
              <a:ext cx="493500" cy="508825"/>
            </a:xfrm>
            <a:custGeom>
              <a:rect b="b" l="l" r="r" t="t"/>
              <a:pathLst>
                <a:path extrusionOk="0" fill="none" h="20353" w="19740">
                  <a:moveTo>
                    <a:pt x="2820" y="2882"/>
                  </a:moveTo>
                  <a:cubicBezTo>
                    <a:pt x="2309" y="4476"/>
                    <a:pt x="2085" y="4925"/>
                    <a:pt x="1247" y="5722"/>
                  </a:cubicBezTo>
                  <a:cubicBezTo>
                    <a:pt x="430" y="6519"/>
                    <a:pt x="0" y="7827"/>
                    <a:pt x="82" y="8522"/>
                  </a:cubicBezTo>
                  <a:cubicBezTo>
                    <a:pt x="205" y="9339"/>
                    <a:pt x="246" y="10177"/>
                    <a:pt x="205" y="10994"/>
                  </a:cubicBezTo>
                  <a:cubicBezTo>
                    <a:pt x="164" y="12138"/>
                    <a:pt x="675" y="13242"/>
                    <a:pt x="1574" y="13977"/>
                  </a:cubicBezTo>
                  <a:cubicBezTo>
                    <a:pt x="2289" y="14509"/>
                    <a:pt x="2922" y="15163"/>
                    <a:pt x="3413" y="15919"/>
                  </a:cubicBezTo>
                  <a:cubicBezTo>
                    <a:pt x="4149" y="16920"/>
                    <a:pt x="3903" y="17145"/>
                    <a:pt x="4986" y="17676"/>
                  </a:cubicBezTo>
                  <a:cubicBezTo>
                    <a:pt x="6069" y="18228"/>
                    <a:pt x="8113" y="19311"/>
                    <a:pt x="8113" y="19311"/>
                  </a:cubicBezTo>
                  <a:cubicBezTo>
                    <a:pt x="8113" y="19311"/>
                    <a:pt x="10442" y="20353"/>
                    <a:pt x="11505" y="19924"/>
                  </a:cubicBezTo>
                  <a:cubicBezTo>
                    <a:pt x="12547" y="19495"/>
                    <a:pt x="13793" y="17962"/>
                    <a:pt x="14611" y="17635"/>
                  </a:cubicBezTo>
                  <a:cubicBezTo>
                    <a:pt x="15428" y="17288"/>
                    <a:pt x="15796" y="18166"/>
                    <a:pt x="16879" y="16593"/>
                  </a:cubicBezTo>
                  <a:cubicBezTo>
                    <a:pt x="17962" y="14999"/>
                    <a:pt x="18268" y="13794"/>
                    <a:pt x="18922" y="13181"/>
                  </a:cubicBezTo>
                  <a:cubicBezTo>
                    <a:pt x="19576" y="12568"/>
                    <a:pt x="19740" y="10381"/>
                    <a:pt x="18841" y="9441"/>
                  </a:cubicBezTo>
                  <a:cubicBezTo>
                    <a:pt x="17962" y="8501"/>
                    <a:pt x="17512" y="7684"/>
                    <a:pt x="17369" y="6110"/>
                  </a:cubicBezTo>
                  <a:cubicBezTo>
                    <a:pt x="17247" y="4557"/>
                    <a:pt x="16797" y="3617"/>
                    <a:pt x="15142" y="3045"/>
                  </a:cubicBezTo>
                  <a:cubicBezTo>
                    <a:pt x="13487" y="2473"/>
                    <a:pt x="12261" y="1084"/>
                    <a:pt x="11648" y="552"/>
                  </a:cubicBezTo>
                  <a:cubicBezTo>
                    <a:pt x="11014" y="1"/>
                    <a:pt x="9339" y="144"/>
                    <a:pt x="8297" y="695"/>
                  </a:cubicBezTo>
                  <a:cubicBezTo>
                    <a:pt x="7254" y="1247"/>
                    <a:pt x="6294" y="348"/>
                    <a:pt x="5170" y="838"/>
                  </a:cubicBezTo>
                  <a:cubicBezTo>
                    <a:pt x="4823" y="1002"/>
                    <a:pt x="4516" y="1104"/>
                    <a:pt x="4230" y="1206"/>
                  </a:cubicBezTo>
                  <a:cubicBezTo>
                    <a:pt x="3924" y="1370"/>
                    <a:pt x="3638" y="1574"/>
                    <a:pt x="3372" y="1778"/>
                  </a:cubicBezTo>
                  <a:cubicBezTo>
                    <a:pt x="3106" y="2105"/>
                    <a:pt x="2922" y="2473"/>
                    <a:pt x="2820" y="2882"/>
                  </a:cubicBezTo>
                  <a:close/>
                  <a:moveTo>
                    <a:pt x="8092" y="8542"/>
                  </a:moveTo>
                  <a:cubicBezTo>
                    <a:pt x="8787" y="8685"/>
                    <a:pt x="9155" y="7418"/>
                    <a:pt x="10381" y="7398"/>
                  </a:cubicBezTo>
                  <a:cubicBezTo>
                    <a:pt x="11587" y="7377"/>
                    <a:pt x="10892" y="8031"/>
                    <a:pt x="11035" y="8215"/>
                  </a:cubicBezTo>
                  <a:cubicBezTo>
                    <a:pt x="11321" y="8460"/>
                    <a:pt x="11566" y="8746"/>
                    <a:pt x="11750" y="9073"/>
                  </a:cubicBezTo>
                  <a:cubicBezTo>
                    <a:pt x="11954" y="9339"/>
                    <a:pt x="12097" y="9645"/>
                    <a:pt x="12159" y="9972"/>
                  </a:cubicBezTo>
                  <a:cubicBezTo>
                    <a:pt x="12200" y="10606"/>
                    <a:pt x="12240" y="11015"/>
                    <a:pt x="12629" y="11546"/>
                  </a:cubicBezTo>
                  <a:cubicBezTo>
                    <a:pt x="13017" y="12057"/>
                    <a:pt x="12159" y="12098"/>
                    <a:pt x="11403" y="12261"/>
                  </a:cubicBezTo>
                  <a:cubicBezTo>
                    <a:pt x="10647" y="12424"/>
                    <a:pt x="10585" y="12363"/>
                    <a:pt x="10013" y="12792"/>
                  </a:cubicBezTo>
                  <a:cubicBezTo>
                    <a:pt x="9421" y="13242"/>
                    <a:pt x="8562" y="12465"/>
                    <a:pt x="8562" y="12465"/>
                  </a:cubicBezTo>
                  <a:cubicBezTo>
                    <a:pt x="8562" y="12465"/>
                    <a:pt x="8051" y="12281"/>
                    <a:pt x="7561" y="11403"/>
                  </a:cubicBezTo>
                  <a:cubicBezTo>
                    <a:pt x="7071" y="10524"/>
                    <a:pt x="7581" y="10381"/>
                    <a:pt x="7152" y="9666"/>
                  </a:cubicBezTo>
                  <a:cubicBezTo>
                    <a:pt x="6703" y="8951"/>
                    <a:pt x="7398" y="8419"/>
                    <a:pt x="8092" y="854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20"/>
            <p:cNvSpPr/>
            <p:nvPr/>
          </p:nvSpPr>
          <p:spPr>
            <a:xfrm>
              <a:off x="1104400" y="1532513"/>
              <a:ext cx="34750" cy="34750"/>
            </a:xfrm>
            <a:custGeom>
              <a:rect b="b" l="l" r="r" t="t"/>
              <a:pathLst>
                <a:path extrusionOk="0" fill="none" h="1390" w="1390">
                  <a:moveTo>
                    <a:pt x="1390" y="593"/>
                  </a:moveTo>
                  <a:cubicBezTo>
                    <a:pt x="1390" y="1124"/>
                    <a:pt x="756" y="1390"/>
                    <a:pt x="368" y="1022"/>
                  </a:cubicBezTo>
                  <a:cubicBezTo>
                    <a:pt x="0" y="654"/>
                    <a:pt x="266" y="0"/>
                    <a:pt x="797" y="0"/>
                  </a:cubicBezTo>
                  <a:lnTo>
                    <a:pt x="797" y="0"/>
                  </a:lnTo>
                  <a:cubicBezTo>
                    <a:pt x="1124" y="0"/>
                    <a:pt x="1390" y="266"/>
                    <a:pt x="1390" y="59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20"/>
            <p:cNvSpPr/>
            <p:nvPr/>
          </p:nvSpPr>
          <p:spPr>
            <a:xfrm>
              <a:off x="1028275" y="1577463"/>
              <a:ext cx="12800" cy="12800"/>
            </a:xfrm>
            <a:custGeom>
              <a:rect b="b" l="l" r="r" t="t"/>
              <a:pathLst>
                <a:path extrusionOk="0" fill="none" h="512" w="512">
                  <a:moveTo>
                    <a:pt x="511" y="246"/>
                  </a:moveTo>
                  <a:cubicBezTo>
                    <a:pt x="511" y="389"/>
                    <a:pt x="409" y="511"/>
                    <a:pt x="266" y="511"/>
                  </a:cubicBezTo>
                  <a:cubicBezTo>
                    <a:pt x="123" y="511"/>
                    <a:pt x="1" y="389"/>
                    <a:pt x="1" y="246"/>
                  </a:cubicBezTo>
                  <a:cubicBezTo>
                    <a:pt x="1" y="103"/>
                    <a:pt x="123" y="1"/>
                    <a:pt x="266" y="1"/>
                  </a:cubicBezTo>
                  <a:cubicBezTo>
                    <a:pt x="409" y="1"/>
                    <a:pt x="511" y="103"/>
                    <a:pt x="511" y="24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20"/>
            <p:cNvSpPr/>
            <p:nvPr/>
          </p:nvSpPr>
          <p:spPr>
            <a:xfrm>
              <a:off x="1059450" y="1500338"/>
              <a:ext cx="22500" cy="22500"/>
            </a:xfrm>
            <a:custGeom>
              <a:rect b="b" l="l" r="r" t="t"/>
              <a:pathLst>
                <a:path extrusionOk="0" fill="none" h="900" w="900">
                  <a:moveTo>
                    <a:pt x="899" y="388"/>
                  </a:moveTo>
                  <a:cubicBezTo>
                    <a:pt x="899" y="736"/>
                    <a:pt x="470" y="899"/>
                    <a:pt x="225" y="654"/>
                  </a:cubicBezTo>
                  <a:cubicBezTo>
                    <a:pt x="0" y="429"/>
                    <a:pt x="164" y="0"/>
                    <a:pt x="511" y="0"/>
                  </a:cubicBezTo>
                  <a:cubicBezTo>
                    <a:pt x="715" y="0"/>
                    <a:pt x="899" y="184"/>
                    <a:pt x="899"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20"/>
            <p:cNvSpPr/>
            <p:nvPr/>
          </p:nvSpPr>
          <p:spPr>
            <a:xfrm>
              <a:off x="992000" y="1641313"/>
              <a:ext cx="34250" cy="33750"/>
            </a:xfrm>
            <a:custGeom>
              <a:rect b="b" l="l" r="r" t="t"/>
              <a:pathLst>
                <a:path extrusionOk="0" fill="none" h="1350" w="1370">
                  <a:moveTo>
                    <a:pt x="1370" y="675"/>
                  </a:moveTo>
                  <a:cubicBezTo>
                    <a:pt x="1370" y="1063"/>
                    <a:pt x="1063" y="1350"/>
                    <a:pt x="696" y="1350"/>
                  </a:cubicBezTo>
                  <a:cubicBezTo>
                    <a:pt x="307" y="1350"/>
                    <a:pt x="1" y="1063"/>
                    <a:pt x="1" y="675"/>
                  </a:cubicBezTo>
                  <a:cubicBezTo>
                    <a:pt x="1" y="307"/>
                    <a:pt x="307" y="1"/>
                    <a:pt x="696" y="1"/>
                  </a:cubicBezTo>
                  <a:cubicBezTo>
                    <a:pt x="1063" y="1"/>
                    <a:pt x="1370" y="307"/>
                    <a:pt x="1370" y="67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20"/>
            <p:cNvSpPr/>
            <p:nvPr/>
          </p:nvSpPr>
          <p:spPr>
            <a:xfrm>
              <a:off x="1196850" y="1592288"/>
              <a:ext cx="27625" cy="27600"/>
            </a:xfrm>
            <a:custGeom>
              <a:rect b="b" l="l" r="r" t="t"/>
              <a:pathLst>
                <a:path extrusionOk="0" fill="none" h="1104" w="1105">
                  <a:moveTo>
                    <a:pt x="1104" y="470"/>
                  </a:moveTo>
                  <a:cubicBezTo>
                    <a:pt x="1104" y="879"/>
                    <a:pt x="593" y="1104"/>
                    <a:pt x="307" y="797"/>
                  </a:cubicBezTo>
                  <a:cubicBezTo>
                    <a:pt x="1" y="511"/>
                    <a:pt x="226" y="0"/>
                    <a:pt x="634" y="0"/>
                  </a:cubicBezTo>
                  <a:lnTo>
                    <a:pt x="634" y="0"/>
                  </a:lnTo>
                  <a:cubicBezTo>
                    <a:pt x="900" y="0"/>
                    <a:pt x="1104" y="205"/>
                    <a:pt x="1104"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20"/>
            <p:cNvSpPr/>
            <p:nvPr/>
          </p:nvSpPr>
          <p:spPr>
            <a:xfrm>
              <a:off x="1208600" y="1523838"/>
              <a:ext cx="22500" cy="22500"/>
            </a:xfrm>
            <a:custGeom>
              <a:rect b="b" l="l" r="r" t="t"/>
              <a:pathLst>
                <a:path extrusionOk="0" fill="none" h="900" w="900">
                  <a:moveTo>
                    <a:pt x="900" y="388"/>
                  </a:moveTo>
                  <a:cubicBezTo>
                    <a:pt x="900" y="736"/>
                    <a:pt x="471" y="899"/>
                    <a:pt x="226" y="674"/>
                  </a:cubicBezTo>
                  <a:cubicBezTo>
                    <a:pt x="1" y="429"/>
                    <a:pt x="164" y="0"/>
                    <a:pt x="512" y="0"/>
                  </a:cubicBezTo>
                  <a:lnTo>
                    <a:pt x="512" y="0"/>
                  </a:lnTo>
                  <a:cubicBezTo>
                    <a:pt x="716" y="0"/>
                    <a:pt x="900" y="184"/>
                    <a:pt x="900"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20"/>
            <p:cNvSpPr/>
            <p:nvPr/>
          </p:nvSpPr>
          <p:spPr>
            <a:xfrm>
              <a:off x="1277575" y="1600463"/>
              <a:ext cx="32200" cy="32700"/>
            </a:xfrm>
            <a:custGeom>
              <a:rect b="b" l="l" r="r" t="t"/>
              <a:pathLst>
                <a:path extrusionOk="0" fill="none" h="1308" w="1288">
                  <a:moveTo>
                    <a:pt x="1288" y="572"/>
                  </a:moveTo>
                  <a:cubicBezTo>
                    <a:pt x="1288" y="1063"/>
                    <a:pt x="695" y="1308"/>
                    <a:pt x="348" y="961"/>
                  </a:cubicBezTo>
                  <a:cubicBezTo>
                    <a:pt x="0" y="613"/>
                    <a:pt x="246" y="0"/>
                    <a:pt x="736" y="0"/>
                  </a:cubicBezTo>
                  <a:cubicBezTo>
                    <a:pt x="1043" y="0"/>
                    <a:pt x="1288" y="266"/>
                    <a:pt x="1288" y="57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20"/>
            <p:cNvSpPr/>
            <p:nvPr/>
          </p:nvSpPr>
          <p:spPr>
            <a:xfrm>
              <a:off x="1299550" y="1719988"/>
              <a:ext cx="27100" cy="27625"/>
            </a:xfrm>
            <a:custGeom>
              <a:rect b="b" l="l" r="r" t="t"/>
              <a:pathLst>
                <a:path extrusionOk="0" fill="none" h="1105" w="1084">
                  <a:moveTo>
                    <a:pt x="1083" y="471"/>
                  </a:moveTo>
                  <a:cubicBezTo>
                    <a:pt x="1083" y="900"/>
                    <a:pt x="593" y="1104"/>
                    <a:pt x="286" y="798"/>
                  </a:cubicBezTo>
                  <a:cubicBezTo>
                    <a:pt x="0" y="512"/>
                    <a:pt x="204" y="1"/>
                    <a:pt x="613" y="1"/>
                  </a:cubicBezTo>
                  <a:lnTo>
                    <a:pt x="613" y="1"/>
                  </a:lnTo>
                  <a:cubicBezTo>
                    <a:pt x="879" y="1"/>
                    <a:pt x="1083" y="205"/>
                    <a:pt x="1083" y="4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20"/>
            <p:cNvSpPr/>
            <p:nvPr/>
          </p:nvSpPr>
          <p:spPr>
            <a:xfrm>
              <a:off x="1224450" y="1839538"/>
              <a:ext cx="30150" cy="29650"/>
            </a:xfrm>
            <a:custGeom>
              <a:rect b="b" l="l" r="r" t="t"/>
              <a:pathLst>
                <a:path extrusionOk="0" fill="none" h="1186" w="1206">
                  <a:moveTo>
                    <a:pt x="1206" y="511"/>
                  </a:moveTo>
                  <a:cubicBezTo>
                    <a:pt x="1206" y="961"/>
                    <a:pt x="654" y="1185"/>
                    <a:pt x="327" y="879"/>
                  </a:cubicBezTo>
                  <a:cubicBezTo>
                    <a:pt x="0" y="552"/>
                    <a:pt x="225" y="0"/>
                    <a:pt x="695" y="0"/>
                  </a:cubicBezTo>
                  <a:cubicBezTo>
                    <a:pt x="96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20"/>
            <p:cNvSpPr/>
            <p:nvPr/>
          </p:nvSpPr>
          <p:spPr>
            <a:xfrm>
              <a:off x="1079375" y="1852313"/>
              <a:ext cx="44975" cy="44975"/>
            </a:xfrm>
            <a:custGeom>
              <a:rect b="b" l="l" r="r" t="t"/>
              <a:pathLst>
                <a:path extrusionOk="0" fill="none" h="1799" w="1799">
                  <a:moveTo>
                    <a:pt x="1798" y="756"/>
                  </a:moveTo>
                  <a:cubicBezTo>
                    <a:pt x="1798" y="1451"/>
                    <a:pt x="981" y="1798"/>
                    <a:pt x="490" y="1308"/>
                  </a:cubicBezTo>
                  <a:cubicBezTo>
                    <a:pt x="0" y="817"/>
                    <a:pt x="347" y="0"/>
                    <a:pt x="1042" y="0"/>
                  </a:cubicBezTo>
                  <a:cubicBezTo>
                    <a:pt x="1451" y="0"/>
                    <a:pt x="1798" y="347"/>
                    <a:pt x="1798" y="75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20"/>
            <p:cNvSpPr/>
            <p:nvPr/>
          </p:nvSpPr>
          <p:spPr>
            <a:xfrm>
              <a:off x="1020625" y="1745538"/>
              <a:ext cx="22500" cy="22500"/>
            </a:xfrm>
            <a:custGeom>
              <a:rect b="b" l="l" r="r" t="t"/>
              <a:pathLst>
                <a:path extrusionOk="0" fill="none" h="900" w="900">
                  <a:moveTo>
                    <a:pt x="899" y="389"/>
                  </a:moveTo>
                  <a:cubicBezTo>
                    <a:pt x="899" y="716"/>
                    <a:pt x="491" y="900"/>
                    <a:pt x="245" y="654"/>
                  </a:cubicBezTo>
                  <a:cubicBezTo>
                    <a:pt x="0" y="409"/>
                    <a:pt x="164" y="0"/>
                    <a:pt x="511" y="0"/>
                  </a:cubicBezTo>
                  <a:cubicBezTo>
                    <a:pt x="715" y="0"/>
                    <a:pt x="899" y="164"/>
                    <a:pt x="899" y="38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20"/>
            <p:cNvSpPr/>
            <p:nvPr/>
          </p:nvSpPr>
          <p:spPr>
            <a:xfrm>
              <a:off x="1117175" y="1794588"/>
              <a:ext cx="19950" cy="19925"/>
            </a:xfrm>
            <a:custGeom>
              <a:rect b="b" l="l" r="r" t="t"/>
              <a:pathLst>
                <a:path extrusionOk="0" fill="none" h="797" w="798">
                  <a:moveTo>
                    <a:pt x="797" y="347"/>
                  </a:moveTo>
                  <a:cubicBezTo>
                    <a:pt x="797" y="654"/>
                    <a:pt x="429" y="797"/>
                    <a:pt x="205" y="593"/>
                  </a:cubicBezTo>
                  <a:cubicBezTo>
                    <a:pt x="0" y="368"/>
                    <a:pt x="143" y="0"/>
                    <a:pt x="450" y="0"/>
                  </a:cubicBezTo>
                  <a:lnTo>
                    <a:pt x="450" y="0"/>
                  </a:lnTo>
                  <a:cubicBezTo>
                    <a:pt x="634" y="0"/>
                    <a:pt x="797" y="164"/>
                    <a:pt x="797" y="34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20"/>
            <p:cNvSpPr/>
            <p:nvPr/>
          </p:nvSpPr>
          <p:spPr>
            <a:xfrm>
              <a:off x="951150" y="1702613"/>
              <a:ext cx="17375" cy="17925"/>
            </a:xfrm>
            <a:custGeom>
              <a:rect b="b" l="l" r="r" t="t"/>
              <a:pathLst>
                <a:path extrusionOk="0" fill="none" h="717" w="695">
                  <a:moveTo>
                    <a:pt x="695" y="307"/>
                  </a:moveTo>
                  <a:cubicBezTo>
                    <a:pt x="695" y="573"/>
                    <a:pt x="388" y="716"/>
                    <a:pt x="184" y="512"/>
                  </a:cubicBezTo>
                  <a:cubicBezTo>
                    <a:pt x="0" y="328"/>
                    <a:pt x="143" y="1"/>
                    <a:pt x="409" y="1"/>
                  </a:cubicBezTo>
                  <a:cubicBezTo>
                    <a:pt x="572" y="1"/>
                    <a:pt x="695" y="144"/>
                    <a:pt x="695" y="30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20"/>
            <p:cNvSpPr/>
            <p:nvPr/>
          </p:nvSpPr>
          <p:spPr>
            <a:xfrm>
              <a:off x="1013475" y="1511063"/>
              <a:ext cx="14825" cy="14825"/>
            </a:xfrm>
            <a:custGeom>
              <a:rect b="b" l="l" r="r" t="t"/>
              <a:pathLst>
                <a:path extrusionOk="0" fill="none" h="593" w="593">
                  <a:moveTo>
                    <a:pt x="593" y="266"/>
                  </a:moveTo>
                  <a:cubicBezTo>
                    <a:pt x="593" y="491"/>
                    <a:pt x="327" y="593"/>
                    <a:pt x="164" y="450"/>
                  </a:cubicBezTo>
                  <a:cubicBezTo>
                    <a:pt x="0" y="286"/>
                    <a:pt x="123" y="0"/>
                    <a:pt x="347" y="0"/>
                  </a:cubicBezTo>
                  <a:cubicBezTo>
                    <a:pt x="490" y="0"/>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20"/>
            <p:cNvSpPr/>
            <p:nvPr/>
          </p:nvSpPr>
          <p:spPr>
            <a:xfrm>
              <a:off x="1096725" y="1598413"/>
              <a:ext cx="10750" cy="10750"/>
            </a:xfrm>
            <a:custGeom>
              <a:rect b="b" l="l" r="r" t="t"/>
              <a:pathLst>
                <a:path extrusionOk="0" fill="none" h="430" w="430">
                  <a:moveTo>
                    <a:pt x="430" y="225"/>
                  </a:moveTo>
                  <a:cubicBezTo>
                    <a:pt x="430" y="348"/>
                    <a:pt x="328" y="430"/>
                    <a:pt x="205" y="430"/>
                  </a:cubicBezTo>
                  <a:cubicBezTo>
                    <a:pt x="83" y="430"/>
                    <a:pt x="1" y="327"/>
                    <a:pt x="1" y="225"/>
                  </a:cubicBezTo>
                  <a:cubicBezTo>
                    <a:pt x="1" y="103"/>
                    <a:pt x="83" y="0"/>
                    <a:pt x="205" y="0"/>
                  </a:cubicBezTo>
                  <a:cubicBezTo>
                    <a:pt x="328" y="0"/>
                    <a:pt x="409" y="103"/>
                    <a:pt x="430" y="22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20"/>
            <p:cNvSpPr/>
            <p:nvPr/>
          </p:nvSpPr>
          <p:spPr>
            <a:xfrm>
              <a:off x="1245400" y="1670963"/>
              <a:ext cx="17375" cy="17375"/>
            </a:xfrm>
            <a:custGeom>
              <a:rect b="b" l="l" r="r" t="t"/>
              <a:pathLst>
                <a:path extrusionOk="0" fill="none" h="695" w="695">
                  <a:moveTo>
                    <a:pt x="695" y="307"/>
                  </a:moveTo>
                  <a:cubicBezTo>
                    <a:pt x="695" y="572"/>
                    <a:pt x="368" y="695"/>
                    <a:pt x="184" y="511"/>
                  </a:cubicBezTo>
                  <a:cubicBezTo>
                    <a:pt x="0" y="327"/>
                    <a:pt x="123" y="0"/>
                    <a:pt x="409" y="0"/>
                  </a:cubicBezTo>
                  <a:lnTo>
                    <a:pt x="409" y="0"/>
                  </a:lnTo>
                  <a:cubicBezTo>
                    <a:pt x="572" y="0"/>
                    <a:pt x="695" y="123"/>
                    <a:pt x="695" y="28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20"/>
            <p:cNvSpPr/>
            <p:nvPr/>
          </p:nvSpPr>
          <p:spPr>
            <a:xfrm>
              <a:off x="1303125" y="1786413"/>
              <a:ext cx="30150" cy="29650"/>
            </a:xfrm>
            <a:custGeom>
              <a:rect b="b" l="l" r="r" t="t"/>
              <a:pathLst>
                <a:path extrusionOk="0" fill="none" h="1186" w="1206">
                  <a:moveTo>
                    <a:pt x="1206" y="511"/>
                  </a:moveTo>
                  <a:cubicBezTo>
                    <a:pt x="1206" y="961"/>
                    <a:pt x="654" y="1185"/>
                    <a:pt x="327" y="858"/>
                  </a:cubicBezTo>
                  <a:cubicBezTo>
                    <a:pt x="0" y="531"/>
                    <a:pt x="245" y="0"/>
                    <a:pt x="695" y="0"/>
                  </a:cubicBezTo>
                  <a:cubicBezTo>
                    <a:pt x="98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20"/>
            <p:cNvSpPr/>
            <p:nvPr/>
          </p:nvSpPr>
          <p:spPr>
            <a:xfrm>
              <a:off x="1055875" y="1681688"/>
              <a:ext cx="23525" cy="23525"/>
            </a:xfrm>
            <a:custGeom>
              <a:rect b="b" l="l" r="r" t="t"/>
              <a:pathLst>
                <a:path extrusionOk="0" fill="none" h="941" w="941">
                  <a:moveTo>
                    <a:pt x="940" y="470"/>
                  </a:moveTo>
                  <a:cubicBezTo>
                    <a:pt x="940" y="736"/>
                    <a:pt x="736" y="940"/>
                    <a:pt x="470" y="940"/>
                  </a:cubicBezTo>
                  <a:cubicBezTo>
                    <a:pt x="225" y="940"/>
                    <a:pt x="0" y="736"/>
                    <a:pt x="0" y="470"/>
                  </a:cubicBezTo>
                  <a:cubicBezTo>
                    <a:pt x="0" y="204"/>
                    <a:pt x="225" y="0"/>
                    <a:pt x="470" y="0"/>
                  </a:cubicBezTo>
                  <a:cubicBezTo>
                    <a:pt x="736" y="0"/>
                    <a:pt x="940" y="204"/>
                    <a:pt x="940"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20"/>
            <p:cNvSpPr/>
            <p:nvPr/>
          </p:nvSpPr>
          <p:spPr>
            <a:xfrm>
              <a:off x="1006300" y="1790488"/>
              <a:ext cx="19950" cy="19950"/>
            </a:xfrm>
            <a:custGeom>
              <a:rect b="b" l="l" r="r" t="t"/>
              <a:pathLst>
                <a:path extrusionOk="0" fill="none" h="798" w="798">
                  <a:moveTo>
                    <a:pt x="798" y="348"/>
                  </a:moveTo>
                  <a:cubicBezTo>
                    <a:pt x="798" y="634"/>
                    <a:pt x="430" y="798"/>
                    <a:pt x="205" y="593"/>
                  </a:cubicBezTo>
                  <a:cubicBezTo>
                    <a:pt x="1" y="368"/>
                    <a:pt x="144" y="1"/>
                    <a:pt x="451" y="1"/>
                  </a:cubicBezTo>
                  <a:lnTo>
                    <a:pt x="451" y="1"/>
                  </a:lnTo>
                  <a:cubicBezTo>
                    <a:pt x="634" y="1"/>
                    <a:pt x="798" y="144"/>
                    <a:pt x="798" y="3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20"/>
            <p:cNvSpPr/>
            <p:nvPr/>
          </p:nvSpPr>
          <p:spPr>
            <a:xfrm>
              <a:off x="954200" y="1628563"/>
              <a:ext cx="25050" cy="25050"/>
            </a:xfrm>
            <a:custGeom>
              <a:rect b="b" l="l" r="r" t="t"/>
              <a:pathLst>
                <a:path extrusionOk="0" fill="none" h="1002" w="1002">
                  <a:moveTo>
                    <a:pt x="1002" y="429"/>
                  </a:moveTo>
                  <a:cubicBezTo>
                    <a:pt x="1002" y="797"/>
                    <a:pt x="532" y="1001"/>
                    <a:pt x="266" y="715"/>
                  </a:cubicBezTo>
                  <a:cubicBezTo>
                    <a:pt x="1" y="450"/>
                    <a:pt x="185" y="0"/>
                    <a:pt x="573" y="0"/>
                  </a:cubicBezTo>
                  <a:cubicBezTo>
                    <a:pt x="818" y="0"/>
                    <a:pt x="1002" y="184"/>
                    <a:pt x="1002" y="4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20"/>
            <p:cNvSpPr/>
            <p:nvPr/>
          </p:nvSpPr>
          <p:spPr>
            <a:xfrm>
              <a:off x="1156500" y="1496238"/>
              <a:ext cx="14850" cy="14850"/>
            </a:xfrm>
            <a:custGeom>
              <a:rect b="b" l="l" r="r" t="t"/>
              <a:pathLst>
                <a:path extrusionOk="0" fill="none" h="594" w="594">
                  <a:moveTo>
                    <a:pt x="593" y="266"/>
                  </a:moveTo>
                  <a:cubicBezTo>
                    <a:pt x="593" y="491"/>
                    <a:pt x="307" y="593"/>
                    <a:pt x="144" y="430"/>
                  </a:cubicBezTo>
                  <a:cubicBezTo>
                    <a:pt x="1" y="266"/>
                    <a:pt x="103" y="1"/>
                    <a:pt x="328" y="1"/>
                  </a:cubicBezTo>
                  <a:cubicBezTo>
                    <a:pt x="471" y="1"/>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 name="Google Shape;1565;p120"/>
          <p:cNvGrpSpPr/>
          <p:nvPr/>
        </p:nvGrpSpPr>
        <p:grpSpPr>
          <a:xfrm>
            <a:off x="1067838" y="1307831"/>
            <a:ext cx="387316" cy="399705"/>
            <a:chOff x="-1507225" y="3988588"/>
            <a:chExt cx="575250" cy="593650"/>
          </a:xfrm>
        </p:grpSpPr>
        <p:sp>
          <p:nvSpPr>
            <p:cNvPr id="1566" name="Google Shape;1566;p120"/>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20"/>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20"/>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9" name="Google Shape;1569;p120"/>
          <p:cNvSpPr/>
          <p:nvPr/>
        </p:nvSpPr>
        <p:spPr>
          <a:xfrm>
            <a:off x="6461402" y="89371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20"/>
          <p:cNvSpPr/>
          <p:nvPr/>
        </p:nvSpPr>
        <p:spPr>
          <a:xfrm>
            <a:off x="8046827" y="71075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20"/>
          <p:cNvSpPr/>
          <p:nvPr/>
        </p:nvSpPr>
        <p:spPr>
          <a:xfrm>
            <a:off x="7746542" y="8866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20"/>
          <p:cNvSpPr/>
          <p:nvPr/>
        </p:nvSpPr>
        <p:spPr>
          <a:xfrm>
            <a:off x="7102031" y="749847"/>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20"/>
          <p:cNvSpPr/>
          <p:nvPr/>
        </p:nvSpPr>
        <p:spPr>
          <a:xfrm>
            <a:off x="6035529" y="9786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20"/>
          <p:cNvSpPr/>
          <p:nvPr/>
        </p:nvSpPr>
        <p:spPr>
          <a:xfrm>
            <a:off x="4819929" y="742505"/>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20"/>
          <p:cNvSpPr/>
          <p:nvPr/>
        </p:nvSpPr>
        <p:spPr>
          <a:xfrm>
            <a:off x="8046827" y="302098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20"/>
          <p:cNvSpPr/>
          <p:nvPr/>
        </p:nvSpPr>
        <p:spPr>
          <a:xfrm>
            <a:off x="6851652" y="39629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20"/>
          <p:cNvSpPr/>
          <p:nvPr/>
        </p:nvSpPr>
        <p:spPr>
          <a:xfrm>
            <a:off x="7740504" y="31465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20"/>
          <p:cNvSpPr/>
          <p:nvPr/>
        </p:nvSpPr>
        <p:spPr>
          <a:xfrm>
            <a:off x="8139406" y="27507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20"/>
          <p:cNvSpPr/>
          <p:nvPr/>
        </p:nvSpPr>
        <p:spPr>
          <a:xfrm>
            <a:off x="6461406" y="42112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20"/>
          <p:cNvSpPr/>
          <p:nvPr/>
        </p:nvSpPr>
        <p:spPr>
          <a:xfrm>
            <a:off x="1762789" y="1505127"/>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20"/>
          <p:cNvSpPr/>
          <p:nvPr/>
        </p:nvSpPr>
        <p:spPr>
          <a:xfrm>
            <a:off x="2307129" y="14789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20"/>
          <p:cNvSpPr/>
          <p:nvPr/>
        </p:nvSpPr>
        <p:spPr>
          <a:xfrm>
            <a:off x="857954" y="18305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20"/>
          <p:cNvSpPr/>
          <p:nvPr/>
        </p:nvSpPr>
        <p:spPr>
          <a:xfrm>
            <a:off x="1940556" y="1736922"/>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20"/>
          <p:cNvSpPr/>
          <p:nvPr/>
        </p:nvSpPr>
        <p:spPr>
          <a:xfrm>
            <a:off x="4216456" y="3633272"/>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20"/>
          <p:cNvSpPr/>
          <p:nvPr/>
        </p:nvSpPr>
        <p:spPr>
          <a:xfrm>
            <a:off x="3496379" y="40839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20"/>
          <p:cNvSpPr/>
          <p:nvPr/>
        </p:nvSpPr>
        <p:spPr>
          <a:xfrm>
            <a:off x="3016677" y="4172201"/>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20"/>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
        <p:nvSpPr>
          <p:cNvPr id="1588" name="Google Shape;1588;p120"/>
          <p:cNvSpPr txBox="1"/>
          <p:nvPr/>
        </p:nvSpPr>
        <p:spPr>
          <a:xfrm>
            <a:off x="6060822" y="2132025"/>
            <a:ext cx="405900" cy="89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600">
                <a:latin typeface="Barlow Semi Condensed"/>
                <a:ea typeface="Barlow Semi Condensed"/>
                <a:cs typeface="Barlow Semi Condensed"/>
                <a:sym typeface="Barlow Semi Condensed"/>
              </a:rPr>
              <a:t>=</a:t>
            </a:r>
            <a:endParaRPr sz="4600">
              <a:latin typeface="Barlow Semi Condensed"/>
              <a:ea typeface="Barlow Semi Condensed"/>
              <a:cs typeface="Barlow Semi Condensed"/>
              <a:sym typeface="Barlow Semi Condensed"/>
            </a:endParaRPr>
          </a:p>
        </p:txBody>
      </p:sp>
      <p:sp>
        <p:nvSpPr>
          <p:cNvPr id="1589" name="Google Shape;1589;p120"/>
          <p:cNvSpPr txBox="1"/>
          <p:nvPr/>
        </p:nvSpPr>
        <p:spPr>
          <a:xfrm>
            <a:off x="2729500" y="2104225"/>
            <a:ext cx="422400" cy="89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600">
                <a:latin typeface="Barlow Semi Condensed"/>
                <a:ea typeface="Barlow Semi Condensed"/>
                <a:cs typeface="Barlow Semi Condensed"/>
                <a:sym typeface="Barlow Semi Condensed"/>
              </a:rPr>
              <a:t>+</a:t>
            </a:r>
            <a:endParaRPr sz="4600">
              <a:latin typeface="Barlow Semi Condensed"/>
              <a:ea typeface="Barlow Semi Condensed"/>
              <a:cs typeface="Barlow Semi Condensed"/>
              <a:sym typeface="Barlow Semi Condensed"/>
            </a:endParaRPr>
          </a:p>
        </p:txBody>
      </p:sp>
      <p:grpSp>
        <p:nvGrpSpPr>
          <p:cNvPr id="1590" name="Google Shape;1590;p120"/>
          <p:cNvGrpSpPr/>
          <p:nvPr/>
        </p:nvGrpSpPr>
        <p:grpSpPr>
          <a:xfrm>
            <a:off x="4469075" y="2382137"/>
            <a:ext cx="320143" cy="392581"/>
            <a:chOff x="3086313" y="2877049"/>
            <a:chExt cx="320143" cy="392581"/>
          </a:xfrm>
        </p:grpSpPr>
        <p:sp>
          <p:nvSpPr>
            <p:cNvPr id="1591" name="Google Shape;1591;p12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2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2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2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2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2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2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2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2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2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2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2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120"/>
          <p:cNvGrpSpPr/>
          <p:nvPr/>
        </p:nvGrpSpPr>
        <p:grpSpPr>
          <a:xfrm>
            <a:off x="1032918" y="2400804"/>
            <a:ext cx="422342" cy="355243"/>
            <a:chOff x="3564243" y="2289904"/>
            <a:chExt cx="422342" cy="355243"/>
          </a:xfrm>
        </p:grpSpPr>
        <p:sp>
          <p:nvSpPr>
            <p:cNvPr id="1604" name="Google Shape;1604;p120"/>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20"/>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20"/>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20"/>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20"/>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2" name="Shape 1612"/>
        <p:cNvGrpSpPr/>
        <p:nvPr/>
      </p:nvGrpSpPr>
      <p:grpSpPr>
        <a:xfrm>
          <a:off x="0" y="0"/>
          <a:ext cx="0" cy="0"/>
          <a:chOff x="0" y="0"/>
          <a:chExt cx="0" cy="0"/>
        </a:xfrm>
      </p:grpSpPr>
      <p:sp>
        <p:nvSpPr>
          <p:cNvPr id="1613" name="Google Shape;1613;p121"/>
          <p:cNvSpPr/>
          <p:nvPr/>
        </p:nvSpPr>
        <p:spPr>
          <a:xfrm>
            <a:off x="1630800" y="1063650"/>
            <a:ext cx="5882400" cy="30162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21"/>
          <p:cNvSpPr txBox="1"/>
          <p:nvPr>
            <p:ph type="title"/>
          </p:nvPr>
        </p:nvSpPr>
        <p:spPr>
          <a:xfrm>
            <a:off x="1808538" y="919550"/>
            <a:ext cx="5544000" cy="286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600">
                <a:latin typeface="Space Grotesk"/>
                <a:ea typeface="Space Grotesk"/>
                <a:cs typeface="Space Grotesk"/>
                <a:sym typeface="Space Grotesk"/>
              </a:rPr>
              <a:t>Problem</a:t>
            </a:r>
            <a:r>
              <a:rPr lang="en">
                <a:latin typeface="Space Grotesk"/>
                <a:ea typeface="Space Grotesk"/>
                <a:cs typeface="Space Grotesk"/>
                <a:sym typeface="Space Grotesk"/>
              </a:rPr>
              <a:t> </a:t>
            </a:r>
            <a:endParaRPr>
              <a:latin typeface="Space Grotesk"/>
              <a:ea typeface="Space Grotesk"/>
              <a:cs typeface="Space Grotesk"/>
              <a:sym typeface="Space Grotesk"/>
            </a:endParaRPr>
          </a:p>
          <a:p>
            <a:pPr indent="0" lvl="0" marL="0" rtl="0" algn="l">
              <a:spcBef>
                <a:spcPts val="0"/>
              </a:spcBef>
              <a:spcAft>
                <a:spcPts val="0"/>
              </a:spcAft>
              <a:buNone/>
            </a:pPr>
            <a:r>
              <a:rPr lang="en" sz="2800">
                <a:latin typeface="Anaheim"/>
                <a:ea typeface="Anaheim"/>
                <a:cs typeface="Anaheim"/>
                <a:sym typeface="Anaheim"/>
              </a:rPr>
              <a:t>Learning about and creating food with ingredients from other cultures can be an intimidating experience.</a:t>
            </a:r>
            <a:endParaRPr sz="2800">
              <a:latin typeface="Anaheim"/>
              <a:ea typeface="Anaheim"/>
              <a:cs typeface="Anaheim"/>
              <a:sym typeface="Anaheim"/>
            </a:endParaRPr>
          </a:p>
        </p:txBody>
      </p:sp>
      <p:sp>
        <p:nvSpPr>
          <p:cNvPr id="1615" name="Google Shape;1615;p121"/>
          <p:cNvSpPr/>
          <p:nvPr/>
        </p:nvSpPr>
        <p:spPr>
          <a:xfrm>
            <a:off x="7907852" y="183598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6" name="Google Shape;1616;p121"/>
          <p:cNvGrpSpPr/>
          <p:nvPr/>
        </p:nvGrpSpPr>
        <p:grpSpPr>
          <a:xfrm>
            <a:off x="7770381" y="3213240"/>
            <a:ext cx="528885" cy="545802"/>
            <a:chOff x="-1507225" y="3988588"/>
            <a:chExt cx="575250" cy="593650"/>
          </a:xfrm>
        </p:grpSpPr>
        <p:sp>
          <p:nvSpPr>
            <p:cNvPr id="1617" name="Google Shape;1617;p121"/>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21"/>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21"/>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121"/>
          <p:cNvGrpSpPr/>
          <p:nvPr/>
        </p:nvGrpSpPr>
        <p:grpSpPr>
          <a:xfrm>
            <a:off x="723667" y="859892"/>
            <a:ext cx="528916" cy="535303"/>
            <a:chOff x="-1988450" y="2592438"/>
            <a:chExt cx="550725" cy="557375"/>
          </a:xfrm>
        </p:grpSpPr>
        <p:sp>
          <p:nvSpPr>
            <p:cNvPr id="1621" name="Google Shape;1621;p121"/>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21"/>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21"/>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21"/>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21"/>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21"/>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121"/>
          <p:cNvGrpSpPr/>
          <p:nvPr/>
        </p:nvGrpSpPr>
        <p:grpSpPr>
          <a:xfrm>
            <a:off x="6334347" y="527541"/>
            <a:ext cx="387325" cy="392002"/>
            <a:chOff x="-1988450" y="2592438"/>
            <a:chExt cx="550725" cy="557375"/>
          </a:xfrm>
        </p:grpSpPr>
        <p:sp>
          <p:nvSpPr>
            <p:cNvPr id="1628" name="Google Shape;1628;p121"/>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21"/>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21"/>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21"/>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21"/>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21"/>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 name="Google Shape;1634;p121"/>
          <p:cNvGrpSpPr/>
          <p:nvPr/>
        </p:nvGrpSpPr>
        <p:grpSpPr>
          <a:xfrm>
            <a:off x="1300307" y="4197941"/>
            <a:ext cx="387296" cy="396831"/>
            <a:chOff x="874000" y="1401213"/>
            <a:chExt cx="581875" cy="596200"/>
          </a:xfrm>
        </p:grpSpPr>
        <p:sp>
          <p:nvSpPr>
            <p:cNvPr id="1635" name="Google Shape;1635;p121"/>
            <p:cNvSpPr/>
            <p:nvPr/>
          </p:nvSpPr>
          <p:spPr>
            <a:xfrm>
              <a:off x="874000" y="1401213"/>
              <a:ext cx="581875" cy="596200"/>
            </a:xfrm>
            <a:custGeom>
              <a:rect b="b" l="l" r="r" t="t"/>
              <a:pathLst>
                <a:path extrusionOk="0" fill="none" h="23848" w="23275">
                  <a:moveTo>
                    <a:pt x="1472" y="15694"/>
                  </a:moveTo>
                  <a:cubicBezTo>
                    <a:pt x="2943" y="18923"/>
                    <a:pt x="7071" y="21395"/>
                    <a:pt x="9073" y="21988"/>
                  </a:cubicBezTo>
                  <a:cubicBezTo>
                    <a:pt x="9073" y="21988"/>
                    <a:pt x="14407" y="23847"/>
                    <a:pt x="18391" y="20762"/>
                  </a:cubicBezTo>
                  <a:cubicBezTo>
                    <a:pt x="22396" y="17676"/>
                    <a:pt x="23275" y="11669"/>
                    <a:pt x="19495" y="5845"/>
                  </a:cubicBezTo>
                  <a:cubicBezTo>
                    <a:pt x="15735" y="1"/>
                    <a:pt x="7663" y="1247"/>
                    <a:pt x="4210" y="4537"/>
                  </a:cubicBezTo>
                  <a:cubicBezTo>
                    <a:pt x="757" y="7827"/>
                    <a:pt x="1" y="12445"/>
                    <a:pt x="1472" y="15694"/>
                  </a:cubicBezTo>
                  <a:close/>
                  <a:moveTo>
                    <a:pt x="12629" y="10320"/>
                  </a:moveTo>
                  <a:cubicBezTo>
                    <a:pt x="13937" y="11444"/>
                    <a:pt x="14018" y="13058"/>
                    <a:pt x="12731" y="13835"/>
                  </a:cubicBezTo>
                  <a:cubicBezTo>
                    <a:pt x="11975" y="14264"/>
                    <a:pt x="11076" y="14243"/>
                    <a:pt x="10361" y="13794"/>
                  </a:cubicBezTo>
                  <a:cubicBezTo>
                    <a:pt x="9523" y="13344"/>
                    <a:pt x="9175" y="12323"/>
                    <a:pt x="9564" y="11444"/>
                  </a:cubicBezTo>
                  <a:cubicBezTo>
                    <a:pt x="9932" y="10545"/>
                    <a:pt x="11341" y="9196"/>
                    <a:pt x="12629" y="1032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21"/>
            <p:cNvSpPr/>
            <p:nvPr/>
          </p:nvSpPr>
          <p:spPr>
            <a:xfrm>
              <a:off x="913850" y="1453838"/>
              <a:ext cx="493500" cy="508825"/>
            </a:xfrm>
            <a:custGeom>
              <a:rect b="b" l="l" r="r" t="t"/>
              <a:pathLst>
                <a:path extrusionOk="0" fill="none" h="20353" w="19740">
                  <a:moveTo>
                    <a:pt x="2820" y="2882"/>
                  </a:moveTo>
                  <a:cubicBezTo>
                    <a:pt x="2309" y="4476"/>
                    <a:pt x="2085" y="4925"/>
                    <a:pt x="1247" y="5722"/>
                  </a:cubicBezTo>
                  <a:cubicBezTo>
                    <a:pt x="430" y="6519"/>
                    <a:pt x="0" y="7827"/>
                    <a:pt x="82" y="8522"/>
                  </a:cubicBezTo>
                  <a:cubicBezTo>
                    <a:pt x="205" y="9339"/>
                    <a:pt x="246" y="10177"/>
                    <a:pt x="205" y="10994"/>
                  </a:cubicBezTo>
                  <a:cubicBezTo>
                    <a:pt x="164" y="12138"/>
                    <a:pt x="675" y="13242"/>
                    <a:pt x="1574" y="13977"/>
                  </a:cubicBezTo>
                  <a:cubicBezTo>
                    <a:pt x="2289" y="14509"/>
                    <a:pt x="2922" y="15163"/>
                    <a:pt x="3413" y="15919"/>
                  </a:cubicBezTo>
                  <a:cubicBezTo>
                    <a:pt x="4149" y="16920"/>
                    <a:pt x="3903" y="17145"/>
                    <a:pt x="4986" y="17676"/>
                  </a:cubicBezTo>
                  <a:cubicBezTo>
                    <a:pt x="6069" y="18228"/>
                    <a:pt x="8113" y="19311"/>
                    <a:pt x="8113" y="19311"/>
                  </a:cubicBezTo>
                  <a:cubicBezTo>
                    <a:pt x="8113" y="19311"/>
                    <a:pt x="10442" y="20353"/>
                    <a:pt x="11505" y="19924"/>
                  </a:cubicBezTo>
                  <a:cubicBezTo>
                    <a:pt x="12547" y="19495"/>
                    <a:pt x="13793" y="17962"/>
                    <a:pt x="14611" y="17635"/>
                  </a:cubicBezTo>
                  <a:cubicBezTo>
                    <a:pt x="15428" y="17288"/>
                    <a:pt x="15796" y="18166"/>
                    <a:pt x="16879" y="16593"/>
                  </a:cubicBezTo>
                  <a:cubicBezTo>
                    <a:pt x="17962" y="14999"/>
                    <a:pt x="18268" y="13794"/>
                    <a:pt x="18922" y="13181"/>
                  </a:cubicBezTo>
                  <a:cubicBezTo>
                    <a:pt x="19576" y="12568"/>
                    <a:pt x="19740" y="10381"/>
                    <a:pt x="18841" y="9441"/>
                  </a:cubicBezTo>
                  <a:cubicBezTo>
                    <a:pt x="17962" y="8501"/>
                    <a:pt x="17512" y="7684"/>
                    <a:pt x="17369" y="6110"/>
                  </a:cubicBezTo>
                  <a:cubicBezTo>
                    <a:pt x="17247" y="4557"/>
                    <a:pt x="16797" y="3617"/>
                    <a:pt x="15142" y="3045"/>
                  </a:cubicBezTo>
                  <a:cubicBezTo>
                    <a:pt x="13487" y="2473"/>
                    <a:pt x="12261" y="1084"/>
                    <a:pt x="11648" y="552"/>
                  </a:cubicBezTo>
                  <a:cubicBezTo>
                    <a:pt x="11014" y="1"/>
                    <a:pt x="9339" y="144"/>
                    <a:pt x="8297" y="695"/>
                  </a:cubicBezTo>
                  <a:cubicBezTo>
                    <a:pt x="7254" y="1247"/>
                    <a:pt x="6294" y="348"/>
                    <a:pt x="5170" y="838"/>
                  </a:cubicBezTo>
                  <a:cubicBezTo>
                    <a:pt x="4823" y="1002"/>
                    <a:pt x="4516" y="1104"/>
                    <a:pt x="4230" y="1206"/>
                  </a:cubicBezTo>
                  <a:cubicBezTo>
                    <a:pt x="3924" y="1370"/>
                    <a:pt x="3638" y="1574"/>
                    <a:pt x="3372" y="1778"/>
                  </a:cubicBezTo>
                  <a:cubicBezTo>
                    <a:pt x="3106" y="2105"/>
                    <a:pt x="2922" y="2473"/>
                    <a:pt x="2820" y="2882"/>
                  </a:cubicBezTo>
                  <a:close/>
                  <a:moveTo>
                    <a:pt x="8092" y="8542"/>
                  </a:moveTo>
                  <a:cubicBezTo>
                    <a:pt x="8787" y="8685"/>
                    <a:pt x="9155" y="7418"/>
                    <a:pt x="10381" y="7398"/>
                  </a:cubicBezTo>
                  <a:cubicBezTo>
                    <a:pt x="11587" y="7377"/>
                    <a:pt x="10892" y="8031"/>
                    <a:pt x="11035" y="8215"/>
                  </a:cubicBezTo>
                  <a:cubicBezTo>
                    <a:pt x="11321" y="8460"/>
                    <a:pt x="11566" y="8746"/>
                    <a:pt x="11750" y="9073"/>
                  </a:cubicBezTo>
                  <a:cubicBezTo>
                    <a:pt x="11954" y="9339"/>
                    <a:pt x="12097" y="9645"/>
                    <a:pt x="12159" y="9972"/>
                  </a:cubicBezTo>
                  <a:cubicBezTo>
                    <a:pt x="12200" y="10606"/>
                    <a:pt x="12240" y="11015"/>
                    <a:pt x="12629" y="11546"/>
                  </a:cubicBezTo>
                  <a:cubicBezTo>
                    <a:pt x="13017" y="12057"/>
                    <a:pt x="12159" y="12098"/>
                    <a:pt x="11403" y="12261"/>
                  </a:cubicBezTo>
                  <a:cubicBezTo>
                    <a:pt x="10647" y="12424"/>
                    <a:pt x="10585" y="12363"/>
                    <a:pt x="10013" y="12792"/>
                  </a:cubicBezTo>
                  <a:cubicBezTo>
                    <a:pt x="9421" y="13242"/>
                    <a:pt x="8562" y="12465"/>
                    <a:pt x="8562" y="12465"/>
                  </a:cubicBezTo>
                  <a:cubicBezTo>
                    <a:pt x="8562" y="12465"/>
                    <a:pt x="8051" y="12281"/>
                    <a:pt x="7561" y="11403"/>
                  </a:cubicBezTo>
                  <a:cubicBezTo>
                    <a:pt x="7071" y="10524"/>
                    <a:pt x="7581" y="10381"/>
                    <a:pt x="7152" y="9666"/>
                  </a:cubicBezTo>
                  <a:cubicBezTo>
                    <a:pt x="6703" y="8951"/>
                    <a:pt x="7398" y="8419"/>
                    <a:pt x="8092" y="854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21"/>
            <p:cNvSpPr/>
            <p:nvPr/>
          </p:nvSpPr>
          <p:spPr>
            <a:xfrm>
              <a:off x="1104400" y="1532513"/>
              <a:ext cx="34750" cy="34750"/>
            </a:xfrm>
            <a:custGeom>
              <a:rect b="b" l="l" r="r" t="t"/>
              <a:pathLst>
                <a:path extrusionOk="0" fill="none" h="1390" w="1390">
                  <a:moveTo>
                    <a:pt x="1390" y="593"/>
                  </a:moveTo>
                  <a:cubicBezTo>
                    <a:pt x="1390" y="1124"/>
                    <a:pt x="756" y="1390"/>
                    <a:pt x="368" y="1022"/>
                  </a:cubicBezTo>
                  <a:cubicBezTo>
                    <a:pt x="0" y="654"/>
                    <a:pt x="266" y="0"/>
                    <a:pt x="797" y="0"/>
                  </a:cubicBezTo>
                  <a:lnTo>
                    <a:pt x="797" y="0"/>
                  </a:lnTo>
                  <a:cubicBezTo>
                    <a:pt x="1124" y="0"/>
                    <a:pt x="1390" y="266"/>
                    <a:pt x="1390" y="59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21"/>
            <p:cNvSpPr/>
            <p:nvPr/>
          </p:nvSpPr>
          <p:spPr>
            <a:xfrm>
              <a:off x="1028275" y="1577463"/>
              <a:ext cx="12800" cy="12800"/>
            </a:xfrm>
            <a:custGeom>
              <a:rect b="b" l="l" r="r" t="t"/>
              <a:pathLst>
                <a:path extrusionOk="0" fill="none" h="512" w="512">
                  <a:moveTo>
                    <a:pt x="511" y="246"/>
                  </a:moveTo>
                  <a:cubicBezTo>
                    <a:pt x="511" y="389"/>
                    <a:pt x="409" y="511"/>
                    <a:pt x="266" y="511"/>
                  </a:cubicBezTo>
                  <a:cubicBezTo>
                    <a:pt x="123" y="511"/>
                    <a:pt x="1" y="389"/>
                    <a:pt x="1" y="246"/>
                  </a:cubicBezTo>
                  <a:cubicBezTo>
                    <a:pt x="1" y="103"/>
                    <a:pt x="123" y="1"/>
                    <a:pt x="266" y="1"/>
                  </a:cubicBezTo>
                  <a:cubicBezTo>
                    <a:pt x="409" y="1"/>
                    <a:pt x="511" y="103"/>
                    <a:pt x="511" y="24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21"/>
            <p:cNvSpPr/>
            <p:nvPr/>
          </p:nvSpPr>
          <p:spPr>
            <a:xfrm>
              <a:off x="1059450" y="1500338"/>
              <a:ext cx="22500" cy="22500"/>
            </a:xfrm>
            <a:custGeom>
              <a:rect b="b" l="l" r="r" t="t"/>
              <a:pathLst>
                <a:path extrusionOk="0" fill="none" h="900" w="900">
                  <a:moveTo>
                    <a:pt x="899" y="388"/>
                  </a:moveTo>
                  <a:cubicBezTo>
                    <a:pt x="899" y="736"/>
                    <a:pt x="470" y="899"/>
                    <a:pt x="225" y="654"/>
                  </a:cubicBezTo>
                  <a:cubicBezTo>
                    <a:pt x="0" y="429"/>
                    <a:pt x="164" y="0"/>
                    <a:pt x="511" y="0"/>
                  </a:cubicBezTo>
                  <a:cubicBezTo>
                    <a:pt x="715" y="0"/>
                    <a:pt x="899" y="184"/>
                    <a:pt x="899"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21"/>
            <p:cNvSpPr/>
            <p:nvPr/>
          </p:nvSpPr>
          <p:spPr>
            <a:xfrm>
              <a:off x="992000" y="1641313"/>
              <a:ext cx="34250" cy="33750"/>
            </a:xfrm>
            <a:custGeom>
              <a:rect b="b" l="l" r="r" t="t"/>
              <a:pathLst>
                <a:path extrusionOk="0" fill="none" h="1350" w="1370">
                  <a:moveTo>
                    <a:pt x="1370" y="675"/>
                  </a:moveTo>
                  <a:cubicBezTo>
                    <a:pt x="1370" y="1063"/>
                    <a:pt x="1063" y="1350"/>
                    <a:pt x="696" y="1350"/>
                  </a:cubicBezTo>
                  <a:cubicBezTo>
                    <a:pt x="307" y="1350"/>
                    <a:pt x="1" y="1063"/>
                    <a:pt x="1" y="675"/>
                  </a:cubicBezTo>
                  <a:cubicBezTo>
                    <a:pt x="1" y="307"/>
                    <a:pt x="307" y="1"/>
                    <a:pt x="696" y="1"/>
                  </a:cubicBezTo>
                  <a:cubicBezTo>
                    <a:pt x="1063" y="1"/>
                    <a:pt x="1370" y="307"/>
                    <a:pt x="1370" y="67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21"/>
            <p:cNvSpPr/>
            <p:nvPr/>
          </p:nvSpPr>
          <p:spPr>
            <a:xfrm>
              <a:off x="1196850" y="1592288"/>
              <a:ext cx="27625" cy="27600"/>
            </a:xfrm>
            <a:custGeom>
              <a:rect b="b" l="l" r="r" t="t"/>
              <a:pathLst>
                <a:path extrusionOk="0" fill="none" h="1104" w="1105">
                  <a:moveTo>
                    <a:pt x="1104" y="470"/>
                  </a:moveTo>
                  <a:cubicBezTo>
                    <a:pt x="1104" y="879"/>
                    <a:pt x="593" y="1104"/>
                    <a:pt x="307" y="797"/>
                  </a:cubicBezTo>
                  <a:cubicBezTo>
                    <a:pt x="1" y="511"/>
                    <a:pt x="226" y="0"/>
                    <a:pt x="634" y="0"/>
                  </a:cubicBezTo>
                  <a:lnTo>
                    <a:pt x="634" y="0"/>
                  </a:lnTo>
                  <a:cubicBezTo>
                    <a:pt x="900" y="0"/>
                    <a:pt x="1104" y="205"/>
                    <a:pt x="1104"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21"/>
            <p:cNvSpPr/>
            <p:nvPr/>
          </p:nvSpPr>
          <p:spPr>
            <a:xfrm>
              <a:off x="1208600" y="1523838"/>
              <a:ext cx="22500" cy="22500"/>
            </a:xfrm>
            <a:custGeom>
              <a:rect b="b" l="l" r="r" t="t"/>
              <a:pathLst>
                <a:path extrusionOk="0" fill="none" h="900" w="900">
                  <a:moveTo>
                    <a:pt x="900" y="388"/>
                  </a:moveTo>
                  <a:cubicBezTo>
                    <a:pt x="900" y="736"/>
                    <a:pt x="471" y="899"/>
                    <a:pt x="226" y="674"/>
                  </a:cubicBezTo>
                  <a:cubicBezTo>
                    <a:pt x="1" y="429"/>
                    <a:pt x="164" y="0"/>
                    <a:pt x="512" y="0"/>
                  </a:cubicBezTo>
                  <a:lnTo>
                    <a:pt x="512" y="0"/>
                  </a:lnTo>
                  <a:cubicBezTo>
                    <a:pt x="716" y="0"/>
                    <a:pt x="900" y="184"/>
                    <a:pt x="900"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21"/>
            <p:cNvSpPr/>
            <p:nvPr/>
          </p:nvSpPr>
          <p:spPr>
            <a:xfrm>
              <a:off x="1277575" y="1600463"/>
              <a:ext cx="32200" cy="32700"/>
            </a:xfrm>
            <a:custGeom>
              <a:rect b="b" l="l" r="r" t="t"/>
              <a:pathLst>
                <a:path extrusionOk="0" fill="none" h="1308" w="1288">
                  <a:moveTo>
                    <a:pt x="1288" y="572"/>
                  </a:moveTo>
                  <a:cubicBezTo>
                    <a:pt x="1288" y="1063"/>
                    <a:pt x="695" y="1308"/>
                    <a:pt x="348" y="961"/>
                  </a:cubicBezTo>
                  <a:cubicBezTo>
                    <a:pt x="0" y="613"/>
                    <a:pt x="246" y="0"/>
                    <a:pt x="736" y="0"/>
                  </a:cubicBezTo>
                  <a:cubicBezTo>
                    <a:pt x="1043" y="0"/>
                    <a:pt x="1288" y="266"/>
                    <a:pt x="1288" y="57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21"/>
            <p:cNvSpPr/>
            <p:nvPr/>
          </p:nvSpPr>
          <p:spPr>
            <a:xfrm>
              <a:off x="1299550" y="1719988"/>
              <a:ext cx="27100" cy="27625"/>
            </a:xfrm>
            <a:custGeom>
              <a:rect b="b" l="l" r="r" t="t"/>
              <a:pathLst>
                <a:path extrusionOk="0" fill="none" h="1105" w="1084">
                  <a:moveTo>
                    <a:pt x="1083" y="471"/>
                  </a:moveTo>
                  <a:cubicBezTo>
                    <a:pt x="1083" y="900"/>
                    <a:pt x="593" y="1104"/>
                    <a:pt x="286" y="798"/>
                  </a:cubicBezTo>
                  <a:cubicBezTo>
                    <a:pt x="0" y="512"/>
                    <a:pt x="204" y="1"/>
                    <a:pt x="613" y="1"/>
                  </a:cubicBezTo>
                  <a:lnTo>
                    <a:pt x="613" y="1"/>
                  </a:lnTo>
                  <a:cubicBezTo>
                    <a:pt x="879" y="1"/>
                    <a:pt x="1083" y="205"/>
                    <a:pt x="1083" y="4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21"/>
            <p:cNvSpPr/>
            <p:nvPr/>
          </p:nvSpPr>
          <p:spPr>
            <a:xfrm>
              <a:off x="1224450" y="1839538"/>
              <a:ext cx="30150" cy="29650"/>
            </a:xfrm>
            <a:custGeom>
              <a:rect b="b" l="l" r="r" t="t"/>
              <a:pathLst>
                <a:path extrusionOk="0" fill="none" h="1186" w="1206">
                  <a:moveTo>
                    <a:pt x="1206" y="511"/>
                  </a:moveTo>
                  <a:cubicBezTo>
                    <a:pt x="1206" y="961"/>
                    <a:pt x="654" y="1185"/>
                    <a:pt x="327" y="879"/>
                  </a:cubicBezTo>
                  <a:cubicBezTo>
                    <a:pt x="0" y="552"/>
                    <a:pt x="225" y="0"/>
                    <a:pt x="695" y="0"/>
                  </a:cubicBezTo>
                  <a:cubicBezTo>
                    <a:pt x="96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21"/>
            <p:cNvSpPr/>
            <p:nvPr/>
          </p:nvSpPr>
          <p:spPr>
            <a:xfrm>
              <a:off x="1079375" y="1852313"/>
              <a:ext cx="44975" cy="44975"/>
            </a:xfrm>
            <a:custGeom>
              <a:rect b="b" l="l" r="r" t="t"/>
              <a:pathLst>
                <a:path extrusionOk="0" fill="none" h="1799" w="1799">
                  <a:moveTo>
                    <a:pt x="1798" y="756"/>
                  </a:moveTo>
                  <a:cubicBezTo>
                    <a:pt x="1798" y="1451"/>
                    <a:pt x="981" y="1798"/>
                    <a:pt x="490" y="1308"/>
                  </a:cubicBezTo>
                  <a:cubicBezTo>
                    <a:pt x="0" y="817"/>
                    <a:pt x="347" y="0"/>
                    <a:pt x="1042" y="0"/>
                  </a:cubicBezTo>
                  <a:cubicBezTo>
                    <a:pt x="1451" y="0"/>
                    <a:pt x="1798" y="347"/>
                    <a:pt x="1798" y="75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21"/>
            <p:cNvSpPr/>
            <p:nvPr/>
          </p:nvSpPr>
          <p:spPr>
            <a:xfrm>
              <a:off x="1020625" y="1745538"/>
              <a:ext cx="22500" cy="22500"/>
            </a:xfrm>
            <a:custGeom>
              <a:rect b="b" l="l" r="r" t="t"/>
              <a:pathLst>
                <a:path extrusionOk="0" fill="none" h="900" w="900">
                  <a:moveTo>
                    <a:pt x="899" y="389"/>
                  </a:moveTo>
                  <a:cubicBezTo>
                    <a:pt x="899" y="716"/>
                    <a:pt x="491" y="900"/>
                    <a:pt x="245" y="654"/>
                  </a:cubicBezTo>
                  <a:cubicBezTo>
                    <a:pt x="0" y="409"/>
                    <a:pt x="164" y="0"/>
                    <a:pt x="511" y="0"/>
                  </a:cubicBezTo>
                  <a:cubicBezTo>
                    <a:pt x="715" y="0"/>
                    <a:pt x="899" y="164"/>
                    <a:pt x="899" y="38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21"/>
            <p:cNvSpPr/>
            <p:nvPr/>
          </p:nvSpPr>
          <p:spPr>
            <a:xfrm>
              <a:off x="1117175" y="1794588"/>
              <a:ext cx="19950" cy="19925"/>
            </a:xfrm>
            <a:custGeom>
              <a:rect b="b" l="l" r="r" t="t"/>
              <a:pathLst>
                <a:path extrusionOk="0" fill="none" h="797" w="798">
                  <a:moveTo>
                    <a:pt x="797" y="347"/>
                  </a:moveTo>
                  <a:cubicBezTo>
                    <a:pt x="797" y="654"/>
                    <a:pt x="429" y="797"/>
                    <a:pt x="205" y="593"/>
                  </a:cubicBezTo>
                  <a:cubicBezTo>
                    <a:pt x="0" y="368"/>
                    <a:pt x="143" y="0"/>
                    <a:pt x="450" y="0"/>
                  </a:cubicBezTo>
                  <a:lnTo>
                    <a:pt x="450" y="0"/>
                  </a:lnTo>
                  <a:cubicBezTo>
                    <a:pt x="634" y="0"/>
                    <a:pt x="797" y="164"/>
                    <a:pt x="797" y="34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21"/>
            <p:cNvSpPr/>
            <p:nvPr/>
          </p:nvSpPr>
          <p:spPr>
            <a:xfrm>
              <a:off x="951150" y="1702613"/>
              <a:ext cx="17375" cy="17925"/>
            </a:xfrm>
            <a:custGeom>
              <a:rect b="b" l="l" r="r" t="t"/>
              <a:pathLst>
                <a:path extrusionOk="0" fill="none" h="717" w="695">
                  <a:moveTo>
                    <a:pt x="695" y="307"/>
                  </a:moveTo>
                  <a:cubicBezTo>
                    <a:pt x="695" y="573"/>
                    <a:pt x="388" y="716"/>
                    <a:pt x="184" y="512"/>
                  </a:cubicBezTo>
                  <a:cubicBezTo>
                    <a:pt x="0" y="328"/>
                    <a:pt x="143" y="1"/>
                    <a:pt x="409" y="1"/>
                  </a:cubicBezTo>
                  <a:cubicBezTo>
                    <a:pt x="572" y="1"/>
                    <a:pt x="695" y="144"/>
                    <a:pt x="695" y="30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21"/>
            <p:cNvSpPr/>
            <p:nvPr/>
          </p:nvSpPr>
          <p:spPr>
            <a:xfrm>
              <a:off x="1013475" y="1511063"/>
              <a:ext cx="14825" cy="14825"/>
            </a:xfrm>
            <a:custGeom>
              <a:rect b="b" l="l" r="r" t="t"/>
              <a:pathLst>
                <a:path extrusionOk="0" fill="none" h="593" w="593">
                  <a:moveTo>
                    <a:pt x="593" y="266"/>
                  </a:moveTo>
                  <a:cubicBezTo>
                    <a:pt x="593" y="491"/>
                    <a:pt x="327" y="593"/>
                    <a:pt x="164" y="450"/>
                  </a:cubicBezTo>
                  <a:cubicBezTo>
                    <a:pt x="0" y="286"/>
                    <a:pt x="123" y="0"/>
                    <a:pt x="347" y="0"/>
                  </a:cubicBezTo>
                  <a:cubicBezTo>
                    <a:pt x="490" y="0"/>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21"/>
            <p:cNvSpPr/>
            <p:nvPr/>
          </p:nvSpPr>
          <p:spPr>
            <a:xfrm>
              <a:off x="1096725" y="1598413"/>
              <a:ext cx="10750" cy="10750"/>
            </a:xfrm>
            <a:custGeom>
              <a:rect b="b" l="l" r="r" t="t"/>
              <a:pathLst>
                <a:path extrusionOk="0" fill="none" h="430" w="430">
                  <a:moveTo>
                    <a:pt x="430" y="225"/>
                  </a:moveTo>
                  <a:cubicBezTo>
                    <a:pt x="430" y="348"/>
                    <a:pt x="328" y="430"/>
                    <a:pt x="205" y="430"/>
                  </a:cubicBezTo>
                  <a:cubicBezTo>
                    <a:pt x="83" y="430"/>
                    <a:pt x="1" y="327"/>
                    <a:pt x="1" y="225"/>
                  </a:cubicBezTo>
                  <a:cubicBezTo>
                    <a:pt x="1" y="103"/>
                    <a:pt x="83" y="0"/>
                    <a:pt x="205" y="0"/>
                  </a:cubicBezTo>
                  <a:cubicBezTo>
                    <a:pt x="328" y="0"/>
                    <a:pt x="409" y="103"/>
                    <a:pt x="430" y="22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21"/>
            <p:cNvSpPr/>
            <p:nvPr/>
          </p:nvSpPr>
          <p:spPr>
            <a:xfrm>
              <a:off x="1245400" y="1670963"/>
              <a:ext cx="17375" cy="17375"/>
            </a:xfrm>
            <a:custGeom>
              <a:rect b="b" l="l" r="r" t="t"/>
              <a:pathLst>
                <a:path extrusionOk="0" fill="none" h="695" w="695">
                  <a:moveTo>
                    <a:pt x="695" y="307"/>
                  </a:moveTo>
                  <a:cubicBezTo>
                    <a:pt x="695" y="572"/>
                    <a:pt x="368" y="695"/>
                    <a:pt x="184" y="511"/>
                  </a:cubicBezTo>
                  <a:cubicBezTo>
                    <a:pt x="0" y="327"/>
                    <a:pt x="123" y="0"/>
                    <a:pt x="409" y="0"/>
                  </a:cubicBezTo>
                  <a:lnTo>
                    <a:pt x="409" y="0"/>
                  </a:lnTo>
                  <a:cubicBezTo>
                    <a:pt x="572" y="0"/>
                    <a:pt x="695" y="123"/>
                    <a:pt x="695" y="28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21"/>
            <p:cNvSpPr/>
            <p:nvPr/>
          </p:nvSpPr>
          <p:spPr>
            <a:xfrm>
              <a:off x="1303125" y="1786413"/>
              <a:ext cx="30150" cy="29650"/>
            </a:xfrm>
            <a:custGeom>
              <a:rect b="b" l="l" r="r" t="t"/>
              <a:pathLst>
                <a:path extrusionOk="0" fill="none" h="1186" w="1206">
                  <a:moveTo>
                    <a:pt x="1206" y="511"/>
                  </a:moveTo>
                  <a:cubicBezTo>
                    <a:pt x="1206" y="961"/>
                    <a:pt x="654" y="1185"/>
                    <a:pt x="327" y="858"/>
                  </a:cubicBezTo>
                  <a:cubicBezTo>
                    <a:pt x="0" y="531"/>
                    <a:pt x="245" y="0"/>
                    <a:pt x="695" y="0"/>
                  </a:cubicBezTo>
                  <a:cubicBezTo>
                    <a:pt x="98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21"/>
            <p:cNvSpPr/>
            <p:nvPr/>
          </p:nvSpPr>
          <p:spPr>
            <a:xfrm>
              <a:off x="1055875" y="1681688"/>
              <a:ext cx="23525" cy="23525"/>
            </a:xfrm>
            <a:custGeom>
              <a:rect b="b" l="l" r="r" t="t"/>
              <a:pathLst>
                <a:path extrusionOk="0" fill="none" h="941" w="941">
                  <a:moveTo>
                    <a:pt x="940" y="470"/>
                  </a:moveTo>
                  <a:cubicBezTo>
                    <a:pt x="940" y="736"/>
                    <a:pt x="736" y="940"/>
                    <a:pt x="470" y="940"/>
                  </a:cubicBezTo>
                  <a:cubicBezTo>
                    <a:pt x="225" y="940"/>
                    <a:pt x="0" y="736"/>
                    <a:pt x="0" y="470"/>
                  </a:cubicBezTo>
                  <a:cubicBezTo>
                    <a:pt x="0" y="204"/>
                    <a:pt x="225" y="0"/>
                    <a:pt x="470" y="0"/>
                  </a:cubicBezTo>
                  <a:cubicBezTo>
                    <a:pt x="736" y="0"/>
                    <a:pt x="940" y="204"/>
                    <a:pt x="940"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21"/>
            <p:cNvSpPr/>
            <p:nvPr/>
          </p:nvSpPr>
          <p:spPr>
            <a:xfrm>
              <a:off x="1006300" y="1790488"/>
              <a:ext cx="19950" cy="19950"/>
            </a:xfrm>
            <a:custGeom>
              <a:rect b="b" l="l" r="r" t="t"/>
              <a:pathLst>
                <a:path extrusionOk="0" fill="none" h="798" w="798">
                  <a:moveTo>
                    <a:pt x="798" y="348"/>
                  </a:moveTo>
                  <a:cubicBezTo>
                    <a:pt x="798" y="634"/>
                    <a:pt x="430" y="798"/>
                    <a:pt x="205" y="593"/>
                  </a:cubicBezTo>
                  <a:cubicBezTo>
                    <a:pt x="1" y="368"/>
                    <a:pt x="144" y="1"/>
                    <a:pt x="451" y="1"/>
                  </a:cubicBezTo>
                  <a:lnTo>
                    <a:pt x="451" y="1"/>
                  </a:lnTo>
                  <a:cubicBezTo>
                    <a:pt x="634" y="1"/>
                    <a:pt x="798" y="144"/>
                    <a:pt x="798" y="3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21"/>
            <p:cNvSpPr/>
            <p:nvPr/>
          </p:nvSpPr>
          <p:spPr>
            <a:xfrm>
              <a:off x="954200" y="1628563"/>
              <a:ext cx="25050" cy="25050"/>
            </a:xfrm>
            <a:custGeom>
              <a:rect b="b" l="l" r="r" t="t"/>
              <a:pathLst>
                <a:path extrusionOk="0" fill="none" h="1002" w="1002">
                  <a:moveTo>
                    <a:pt x="1002" y="429"/>
                  </a:moveTo>
                  <a:cubicBezTo>
                    <a:pt x="1002" y="797"/>
                    <a:pt x="532" y="1001"/>
                    <a:pt x="266" y="715"/>
                  </a:cubicBezTo>
                  <a:cubicBezTo>
                    <a:pt x="1" y="450"/>
                    <a:pt x="185" y="0"/>
                    <a:pt x="573" y="0"/>
                  </a:cubicBezTo>
                  <a:cubicBezTo>
                    <a:pt x="818" y="0"/>
                    <a:pt x="1002" y="184"/>
                    <a:pt x="1002" y="4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21"/>
            <p:cNvSpPr/>
            <p:nvPr/>
          </p:nvSpPr>
          <p:spPr>
            <a:xfrm>
              <a:off x="1156500" y="1496238"/>
              <a:ext cx="14850" cy="14850"/>
            </a:xfrm>
            <a:custGeom>
              <a:rect b="b" l="l" r="r" t="t"/>
              <a:pathLst>
                <a:path extrusionOk="0" fill="none" h="594" w="594">
                  <a:moveTo>
                    <a:pt x="593" y="266"/>
                  </a:moveTo>
                  <a:cubicBezTo>
                    <a:pt x="593" y="491"/>
                    <a:pt x="307" y="593"/>
                    <a:pt x="144" y="430"/>
                  </a:cubicBezTo>
                  <a:cubicBezTo>
                    <a:pt x="1" y="266"/>
                    <a:pt x="103" y="1"/>
                    <a:pt x="328" y="1"/>
                  </a:cubicBezTo>
                  <a:cubicBezTo>
                    <a:pt x="471" y="1"/>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8" name="Google Shape;1658;p121"/>
          <p:cNvSpPr/>
          <p:nvPr/>
        </p:nvSpPr>
        <p:spPr>
          <a:xfrm>
            <a:off x="4793177" y="72471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21"/>
          <p:cNvSpPr/>
          <p:nvPr/>
        </p:nvSpPr>
        <p:spPr>
          <a:xfrm>
            <a:off x="7321877" y="428263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21"/>
          <p:cNvSpPr/>
          <p:nvPr/>
        </p:nvSpPr>
        <p:spPr>
          <a:xfrm>
            <a:off x="8189377" y="10670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21"/>
          <p:cNvSpPr/>
          <p:nvPr/>
        </p:nvSpPr>
        <p:spPr>
          <a:xfrm>
            <a:off x="7907854" y="8096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21"/>
          <p:cNvSpPr/>
          <p:nvPr/>
        </p:nvSpPr>
        <p:spPr>
          <a:xfrm>
            <a:off x="8189377" y="276378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21"/>
          <p:cNvSpPr/>
          <p:nvPr/>
        </p:nvSpPr>
        <p:spPr>
          <a:xfrm>
            <a:off x="7844454" y="24861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21"/>
          <p:cNvSpPr/>
          <p:nvPr/>
        </p:nvSpPr>
        <p:spPr>
          <a:xfrm>
            <a:off x="1291981" y="28028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21"/>
          <p:cNvSpPr/>
          <p:nvPr/>
        </p:nvSpPr>
        <p:spPr>
          <a:xfrm>
            <a:off x="8228781" y="42826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21"/>
          <p:cNvSpPr/>
          <p:nvPr/>
        </p:nvSpPr>
        <p:spPr>
          <a:xfrm>
            <a:off x="5652181" y="54960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21"/>
          <p:cNvSpPr/>
          <p:nvPr/>
        </p:nvSpPr>
        <p:spPr>
          <a:xfrm>
            <a:off x="5425104" y="8672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21"/>
          <p:cNvSpPr/>
          <p:nvPr/>
        </p:nvSpPr>
        <p:spPr>
          <a:xfrm>
            <a:off x="4155418" y="54960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21"/>
          <p:cNvSpPr/>
          <p:nvPr/>
        </p:nvSpPr>
        <p:spPr>
          <a:xfrm>
            <a:off x="3062904" y="718355"/>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21"/>
          <p:cNvSpPr/>
          <p:nvPr/>
        </p:nvSpPr>
        <p:spPr>
          <a:xfrm>
            <a:off x="2005352" y="59247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21"/>
          <p:cNvSpPr/>
          <p:nvPr/>
        </p:nvSpPr>
        <p:spPr>
          <a:xfrm>
            <a:off x="1025604" y="22098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21"/>
          <p:cNvSpPr/>
          <p:nvPr/>
        </p:nvSpPr>
        <p:spPr>
          <a:xfrm>
            <a:off x="1348481" y="16354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21"/>
          <p:cNvSpPr/>
          <p:nvPr/>
        </p:nvSpPr>
        <p:spPr>
          <a:xfrm>
            <a:off x="1252577" y="34940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21"/>
          <p:cNvSpPr/>
          <p:nvPr/>
        </p:nvSpPr>
        <p:spPr>
          <a:xfrm>
            <a:off x="959004" y="39719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21"/>
          <p:cNvSpPr/>
          <p:nvPr/>
        </p:nvSpPr>
        <p:spPr>
          <a:xfrm>
            <a:off x="2044756" y="443000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21"/>
          <p:cNvSpPr/>
          <p:nvPr/>
        </p:nvSpPr>
        <p:spPr>
          <a:xfrm>
            <a:off x="2643227" y="41979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21"/>
          <p:cNvSpPr/>
          <p:nvPr/>
        </p:nvSpPr>
        <p:spPr>
          <a:xfrm>
            <a:off x="6483406" y="44720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21"/>
          <p:cNvSpPr/>
          <p:nvPr/>
        </p:nvSpPr>
        <p:spPr>
          <a:xfrm>
            <a:off x="6844329" y="422966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21"/>
          <p:cNvSpPr/>
          <p:nvPr/>
        </p:nvSpPr>
        <p:spPr>
          <a:xfrm>
            <a:off x="5652177" y="4310214"/>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21"/>
          <p:cNvSpPr/>
          <p:nvPr/>
        </p:nvSpPr>
        <p:spPr>
          <a:xfrm>
            <a:off x="3321204" y="44720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21"/>
          <p:cNvSpPr/>
          <p:nvPr/>
        </p:nvSpPr>
        <p:spPr>
          <a:xfrm>
            <a:off x="5206029" y="44226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21"/>
          <p:cNvSpPr/>
          <p:nvPr/>
        </p:nvSpPr>
        <p:spPr>
          <a:xfrm>
            <a:off x="4483618" y="4278122"/>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21"/>
          <p:cNvSpPr/>
          <p:nvPr/>
        </p:nvSpPr>
        <p:spPr>
          <a:xfrm>
            <a:off x="3834102" y="4337727"/>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21"/>
          <p:cNvSpPr/>
          <p:nvPr/>
        </p:nvSpPr>
        <p:spPr>
          <a:xfrm>
            <a:off x="3834104" y="8672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5" name="Google Shape;1685;p121"/>
          <p:cNvGrpSpPr/>
          <p:nvPr/>
        </p:nvGrpSpPr>
        <p:grpSpPr>
          <a:xfrm>
            <a:off x="723676" y="2919819"/>
            <a:ext cx="387316" cy="399705"/>
            <a:chOff x="-1507225" y="3988588"/>
            <a:chExt cx="575250" cy="593650"/>
          </a:xfrm>
        </p:grpSpPr>
        <p:sp>
          <p:nvSpPr>
            <p:cNvPr id="1686" name="Google Shape;1686;p121"/>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21"/>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21"/>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9" name="Google Shape;1689;p121"/>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3" name="Shape 1693"/>
        <p:cNvGrpSpPr/>
        <p:nvPr/>
      </p:nvGrpSpPr>
      <p:grpSpPr>
        <a:xfrm>
          <a:off x="0" y="0"/>
          <a:ext cx="0" cy="0"/>
          <a:chOff x="0" y="0"/>
          <a:chExt cx="0" cy="0"/>
        </a:xfrm>
      </p:grpSpPr>
      <p:sp>
        <p:nvSpPr>
          <p:cNvPr id="1694" name="Google Shape;1694;p122"/>
          <p:cNvSpPr/>
          <p:nvPr/>
        </p:nvSpPr>
        <p:spPr>
          <a:xfrm>
            <a:off x="1630800" y="1063650"/>
            <a:ext cx="5882400" cy="3016200"/>
          </a:xfrm>
          <a:prstGeom prst="roundRect">
            <a:avLst>
              <a:gd fmla="val 10146"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22"/>
          <p:cNvSpPr txBox="1"/>
          <p:nvPr>
            <p:ph type="title"/>
          </p:nvPr>
        </p:nvSpPr>
        <p:spPr>
          <a:xfrm>
            <a:off x="1676388" y="859900"/>
            <a:ext cx="5882400" cy="286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200">
                <a:latin typeface="Space Grotesk"/>
                <a:ea typeface="Space Grotesk"/>
                <a:cs typeface="Space Grotesk"/>
                <a:sym typeface="Space Grotesk"/>
              </a:rPr>
              <a:t>Our Solution</a:t>
            </a:r>
            <a:r>
              <a:rPr lang="en" sz="6800">
                <a:solidFill>
                  <a:srgbClr val="3FB29C"/>
                </a:solidFill>
                <a:latin typeface="Space Grotesk"/>
                <a:ea typeface="Space Grotesk"/>
                <a:cs typeface="Space Grotesk"/>
                <a:sym typeface="Space Grotesk"/>
              </a:rPr>
              <a:t> </a:t>
            </a:r>
            <a:endParaRPr sz="6800">
              <a:solidFill>
                <a:srgbClr val="3FB29C"/>
              </a:solidFill>
              <a:latin typeface="Space Grotesk"/>
              <a:ea typeface="Space Grotesk"/>
              <a:cs typeface="Space Grotesk"/>
              <a:sym typeface="Space Grotesk"/>
            </a:endParaRPr>
          </a:p>
          <a:p>
            <a:pPr indent="0" lvl="0" marL="0" rtl="0" algn="l">
              <a:spcBef>
                <a:spcPts val="0"/>
              </a:spcBef>
              <a:spcAft>
                <a:spcPts val="0"/>
              </a:spcAft>
              <a:buNone/>
            </a:pPr>
            <a:r>
              <a:rPr lang="en" sz="1900">
                <a:latin typeface="Anaheim"/>
                <a:ea typeface="Anaheim"/>
                <a:cs typeface="Anaheim"/>
                <a:sym typeface="Anaheim"/>
              </a:rPr>
              <a:t>Dishcovery helps you recognize, learn about, and cook with foods from around the world. We use image recognition to identify new ingredients and enable you to delve into their cultural context and authentic recipes using them, providing a is a cultural culinary companion from the grocery store to your kitchen. </a:t>
            </a:r>
            <a:endParaRPr sz="1900">
              <a:latin typeface="Anaheim"/>
              <a:ea typeface="Anaheim"/>
              <a:cs typeface="Anaheim"/>
              <a:sym typeface="Anaheim"/>
            </a:endParaRPr>
          </a:p>
        </p:txBody>
      </p:sp>
      <p:sp>
        <p:nvSpPr>
          <p:cNvPr id="1696" name="Google Shape;1696;p122"/>
          <p:cNvSpPr/>
          <p:nvPr/>
        </p:nvSpPr>
        <p:spPr>
          <a:xfrm>
            <a:off x="7907852" y="183598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7" name="Google Shape;1697;p122"/>
          <p:cNvGrpSpPr/>
          <p:nvPr/>
        </p:nvGrpSpPr>
        <p:grpSpPr>
          <a:xfrm>
            <a:off x="7770381" y="3213240"/>
            <a:ext cx="528885" cy="545802"/>
            <a:chOff x="-1507225" y="3988588"/>
            <a:chExt cx="575250" cy="593650"/>
          </a:xfrm>
        </p:grpSpPr>
        <p:sp>
          <p:nvSpPr>
            <p:cNvPr id="1698" name="Google Shape;1698;p122"/>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22"/>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22"/>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122"/>
          <p:cNvGrpSpPr/>
          <p:nvPr/>
        </p:nvGrpSpPr>
        <p:grpSpPr>
          <a:xfrm>
            <a:off x="723667" y="859892"/>
            <a:ext cx="528916" cy="535303"/>
            <a:chOff x="-1988450" y="2592438"/>
            <a:chExt cx="550725" cy="557375"/>
          </a:xfrm>
        </p:grpSpPr>
        <p:sp>
          <p:nvSpPr>
            <p:cNvPr id="1702" name="Google Shape;1702;p122"/>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22"/>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22"/>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22"/>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22"/>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22"/>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 name="Google Shape;1708;p122"/>
          <p:cNvGrpSpPr/>
          <p:nvPr/>
        </p:nvGrpSpPr>
        <p:grpSpPr>
          <a:xfrm>
            <a:off x="6334347" y="527541"/>
            <a:ext cx="387325" cy="392002"/>
            <a:chOff x="-1988450" y="2592438"/>
            <a:chExt cx="550725" cy="557375"/>
          </a:xfrm>
        </p:grpSpPr>
        <p:sp>
          <p:nvSpPr>
            <p:cNvPr id="1709" name="Google Shape;1709;p122"/>
            <p:cNvSpPr/>
            <p:nvPr/>
          </p:nvSpPr>
          <p:spPr>
            <a:xfrm>
              <a:off x="-1988450" y="2592438"/>
              <a:ext cx="550725" cy="557375"/>
            </a:xfrm>
            <a:custGeom>
              <a:rect b="b" l="l" r="r" t="t"/>
              <a:pathLst>
                <a:path extrusionOk="0" fill="none" h="22295" w="22029">
                  <a:moveTo>
                    <a:pt x="15837" y="1145"/>
                  </a:moveTo>
                  <a:cubicBezTo>
                    <a:pt x="12486" y="1"/>
                    <a:pt x="7847" y="1288"/>
                    <a:pt x="6049" y="2310"/>
                  </a:cubicBezTo>
                  <a:cubicBezTo>
                    <a:pt x="6049" y="2310"/>
                    <a:pt x="1022" y="4884"/>
                    <a:pt x="511" y="9911"/>
                  </a:cubicBezTo>
                  <a:cubicBezTo>
                    <a:pt x="0" y="14938"/>
                    <a:pt x="3740" y="19699"/>
                    <a:pt x="10565" y="21007"/>
                  </a:cubicBezTo>
                  <a:cubicBezTo>
                    <a:pt x="17390" y="22294"/>
                    <a:pt x="22028" y="15592"/>
                    <a:pt x="22028" y="10810"/>
                  </a:cubicBezTo>
                  <a:cubicBezTo>
                    <a:pt x="22028" y="6049"/>
                    <a:pt x="19188" y="2310"/>
                    <a:pt x="15837" y="1145"/>
                  </a:cubicBezTo>
                  <a:close/>
                  <a:moveTo>
                    <a:pt x="12036" y="12935"/>
                  </a:moveTo>
                  <a:cubicBezTo>
                    <a:pt x="10320" y="13099"/>
                    <a:pt x="9094" y="12036"/>
                    <a:pt x="9420" y="10565"/>
                  </a:cubicBezTo>
                  <a:cubicBezTo>
                    <a:pt x="9625" y="9748"/>
                    <a:pt x="10258" y="9094"/>
                    <a:pt x="11076" y="8890"/>
                  </a:cubicBezTo>
                  <a:cubicBezTo>
                    <a:pt x="11975" y="8583"/>
                    <a:pt x="12956" y="9033"/>
                    <a:pt x="13344" y="9911"/>
                  </a:cubicBezTo>
                  <a:cubicBezTo>
                    <a:pt x="13752" y="10810"/>
                    <a:pt x="13752" y="12772"/>
                    <a:pt x="12036" y="1293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22"/>
            <p:cNvSpPr/>
            <p:nvPr/>
          </p:nvSpPr>
          <p:spPr>
            <a:xfrm>
              <a:off x="-1950150" y="2632288"/>
              <a:ext cx="510875" cy="466950"/>
            </a:xfrm>
            <a:custGeom>
              <a:rect b="b" l="l" r="r" t="t"/>
              <a:pathLst>
                <a:path extrusionOk="0" fill="none" h="18678" w="20435">
                  <a:moveTo>
                    <a:pt x="20026" y="9053"/>
                  </a:moveTo>
                  <a:cubicBezTo>
                    <a:pt x="19209" y="7582"/>
                    <a:pt x="19045" y="7091"/>
                    <a:pt x="19045" y="5947"/>
                  </a:cubicBezTo>
                  <a:cubicBezTo>
                    <a:pt x="19045" y="4803"/>
                    <a:pt x="18392" y="3597"/>
                    <a:pt x="17840" y="3188"/>
                  </a:cubicBezTo>
                  <a:cubicBezTo>
                    <a:pt x="17145" y="2698"/>
                    <a:pt x="16532" y="2167"/>
                    <a:pt x="15960" y="1554"/>
                  </a:cubicBezTo>
                  <a:cubicBezTo>
                    <a:pt x="15143" y="736"/>
                    <a:pt x="13998" y="348"/>
                    <a:pt x="12854" y="491"/>
                  </a:cubicBezTo>
                  <a:cubicBezTo>
                    <a:pt x="11975" y="654"/>
                    <a:pt x="11056" y="654"/>
                    <a:pt x="10177" y="491"/>
                  </a:cubicBezTo>
                  <a:cubicBezTo>
                    <a:pt x="8951" y="328"/>
                    <a:pt x="8951" y="1"/>
                    <a:pt x="7807" y="409"/>
                  </a:cubicBezTo>
                  <a:cubicBezTo>
                    <a:pt x="6662" y="818"/>
                    <a:pt x="4476" y="1554"/>
                    <a:pt x="4476" y="1554"/>
                  </a:cubicBezTo>
                  <a:cubicBezTo>
                    <a:pt x="4476" y="1554"/>
                    <a:pt x="2106" y="2534"/>
                    <a:pt x="1697" y="3597"/>
                  </a:cubicBezTo>
                  <a:cubicBezTo>
                    <a:pt x="1288" y="4660"/>
                    <a:pt x="1533" y="6621"/>
                    <a:pt x="1207" y="7439"/>
                  </a:cubicBezTo>
                  <a:cubicBezTo>
                    <a:pt x="900" y="8256"/>
                    <a:pt x="1" y="7929"/>
                    <a:pt x="410" y="9789"/>
                  </a:cubicBezTo>
                  <a:cubicBezTo>
                    <a:pt x="818" y="11668"/>
                    <a:pt x="1452" y="12731"/>
                    <a:pt x="1452" y="13630"/>
                  </a:cubicBezTo>
                  <a:cubicBezTo>
                    <a:pt x="1452" y="14529"/>
                    <a:pt x="2923" y="16143"/>
                    <a:pt x="4231" y="16143"/>
                  </a:cubicBezTo>
                  <a:cubicBezTo>
                    <a:pt x="5539" y="16143"/>
                    <a:pt x="6438" y="16409"/>
                    <a:pt x="7643" y="17370"/>
                  </a:cubicBezTo>
                  <a:cubicBezTo>
                    <a:pt x="8869" y="18330"/>
                    <a:pt x="9850" y="18677"/>
                    <a:pt x="11403" y="17860"/>
                  </a:cubicBezTo>
                  <a:cubicBezTo>
                    <a:pt x="12936" y="17043"/>
                    <a:pt x="14816" y="17124"/>
                    <a:pt x="15633" y="17043"/>
                  </a:cubicBezTo>
                  <a:cubicBezTo>
                    <a:pt x="16450" y="16961"/>
                    <a:pt x="17513" y="15653"/>
                    <a:pt x="17840" y="14529"/>
                  </a:cubicBezTo>
                  <a:cubicBezTo>
                    <a:pt x="18167" y="13385"/>
                    <a:pt x="19454" y="13303"/>
                    <a:pt x="19883" y="12159"/>
                  </a:cubicBezTo>
                  <a:cubicBezTo>
                    <a:pt x="20006" y="11791"/>
                    <a:pt x="20149" y="11485"/>
                    <a:pt x="20272" y="11219"/>
                  </a:cubicBezTo>
                  <a:cubicBezTo>
                    <a:pt x="20353" y="10872"/>
                    <a:pt x="20394" y="10545"/>
                    <a:pt x="20435" y="10218"/>
                  </a:cubicBezTo>
                  <a:cubicBezTo>
                    <a:pt x="20394" y="9789"/>
                    <a:pt x="20251" y="9400"/>
                    <a:pt x="20026" y="9053"/>
                  </a:cubicBezTo>
                  <a:close/>
                  <a:moveTo>
                    <a:pt x="12282" y="8971"/>
                  </a:moveTo>
                  <a:cubicBezTo>
                    <a:pt x="11710" y="9380"/>
                    <a:pt x="12364" y="10524"/>
                    <a:pt x="11567" y="11423"/>
                  </a:cubicBezTo>
                  <a:cubicBezTo>
                    <a:pt x="10749" y="12302"/>
                    <a:pt x="10749" y="11341"/>
                    <a:pt x="10504" y="11341"/>
                  </a:cubicBezTo>
                  <a:cubicBezTo>
                    <a:pt x="10136" y="11362"/>
                    <a:pt x="9748" y="11341"/>
                    <a:pt x="9401" y="11260"/>
                  </a:cubicBezTo>
                  <a:cubicBezTo>
                    <a:pt x="9053" y="11219"/>
                    <a:pt x="8747" y="11117"/>
                    <a:pt x="8461" y="10933"/>
                  </a:cubicBezTo>
                  <a:cubicBezTo>
                    <a:pt x="7970" y="10524"/>
                    <a:pt x="7643" y="10279"/>
                    <a:pt x="6989" y="10197"/>
                  </a:cubicBezTo>
                  <a:cubicBezTo>
                    <a:pt x="6356" y="10115"/>
                    <a:pt x="6908" y="9462"/>
                    <a:pt x="7337" y="8828"/>
                  </a:cubicBezTo>
                  <a:cubicBezTo>
                    <a:pt x="7745" y="8174"/>
                    <a:pt x="7827" y="8174"/>
                    <a:pt x="7909" y="7439"/>
                  </a:cubicBezTo>
                  <a:cubicBezTo>
                    <a:pt x="7991" y="6703"/>
                    <a:pt x="9115" y="6601"/>
                    <a:pt x="9115" y="6601"/>
                  </a:cubicBezTo>
                  <a:cubicBezTo>
                    <a:pt x="9115" y="6601"/>
                    <a:pt x="9605" y="6356"/>
                    <a:pt x="10586" y="6601"/>
                  </a:cubicBezTo>
                  <a:cubicBezTo>
                    <a:pt x="11567" y="6866"/>
                    <a:pt x="11321" y="7336"/>
                    <a:pt x="12139" y="7500"/>
                  </a:cubicBezTo>
                  <a:cubicBezTo>
                    <a:pt x="12956" y="7663"/>
                    <a:pt x="12854" y="8562"/>
                    <a:pt x="12282" y="89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22"/>
            <p:cNvSpPr/>
            <p:nvPr/>
          </p:nvSpPr>
          <p:spPr>
            <a:xfrm>
              <a:off x="-1914375" y="2882088"/>
              <a:ext cx="163500" cy="122650"/>
            </a:xfrm>
            <a:custGeom>
              <a:rect b="b" l="l" r="r" t="t"/>
              <a:pathLst>
                <a:path extrusionOk="0" fill="none" h="4906" w="6540">
                  <a:moveTo>
                    <a:pt x="6539" y="553"/>
                  </a:moveTo>
                  <a:cubicBezTo>
                    <a:pt x="6253" y="348"/>
                    <a:pt x="5926" y="226"/>
                    <a:pt x="5558" y="205"/>
                  </a:cubicBezTo>
                  <a:cubicBezTo>
                    <a:pt x="5374" y="185"/>
                    <a:pt x="5293" y="103"/>
                    <a:pt x="5272" y="1"/>
                  </a:cubicBezTo>
                  <a:lnTo>
                    <a:pt x="3821" y="880"/>
                  </a:lnTo>
                  <a:cubicBezTo>
                    <a:pt x="2493" y="1636"/>
                    <a:pt x="1226" y="2473"/>
                    <a:pt x="0" y="3372"/>
                  </a:cubicBezTo>
                  <a:cubicBezTo>
                    <a:pt x="21" y="3454"/>
                    <a:pt x="21" y="3536"/>
                    <a:pt x="21" y="3618"/>
                  </a:cubicBezTo>
                  <a:cubicBezTo>
                    <a:pt x="82" y="4108"/>
                    <a:pt x="286" y="4537"/>
                    <a:pt x="634" y="4905"/>
                  </a:cubicBezTo>
                  <a:cubicBezTo>
                    <a:pt x="859" y="4721"/>
                    <a:pt x="1124" y="4517"/>
                    <a:pt x="1410" y="4312"/>
                  </a:cubicBezTo>
                  <a:cubicBezTo>
                    <a:pt x="2391" y="3638"/>
                    <a:pt x="4455" y="2065"/>
                    <a:pt x="6539" y="55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22"/>
            <p:cNvSpPr/>
            <p:nvPr/>
          </p:nvSpPr>
          <p:spPr>
            <a:xfrm>
              <a:off x="-1942475" y="2644038"/>
              <a:ext cx="368850" cy="242675"/>
            </a:xfrm>
            <a:custGeom>
              <a:rect b="b" l="l" r="r" t="t"/>
              <a:pathLst>
                <a:path extrusionOk="0" fill="none" h="9707" w="14754">
                  <a:moveTo>
                    <a:pt x="3781" y="6519"/>
                  </a:moveTo>
                  <a:cubicBezTo>
                    <a:pt x="6498" y="4435"/>
                    <a:pt x="8174" y="3086"/>
                    <a:pt x="10892" y="1921"/>
                  </a:cubicBezTo>
                  <a:cubicBezTo>
                    <a:pt x="12159" y="1390"/>
                    <a:pt x="13548" y="879"/>
                    <a:pt x="14754" y="430"/>
                  </a:cubicBezTo>
                  <a:cubicBezTo>
                    <a:pt x="14325" y="184"/>
                    <a:pt x="13855" y="41"/>
                    <a:pt x="13364" y="1"/>
                  </a:cubicBezTo>
                  <a:cubicBezTo>
                    <a:pt x="13037" y="123"/>
                    <a:pt x="12690" y="246"/>
                    <a:pt x="12343" y="368"/>
                  </a:cubicBezTo>
                  <a:cubicBezTo>
                    <a:pt x="9543" y="1411"/>
                    <a:pt x="7132" y="2351"/>
                    <a:pt x="3474" y="5579"/>
                  </a:cubicBezTo>
                  <a:cubicBezTo>
                    <a:pt x="2085" y="6826"/>
                    <a:pt x="920" y="7909"/>
                    <a:pt x="0" y="8808"/>
                  </a:cubicBezTo>
                  <a:cubicBezTo>
                    <a:pt x="21" y="8971"/>
                    <a:pt x="62" y="9135"/>
                    <a:pt x="103" y="9319"/>
                  </a:cubicBezTo>
                  <a:cubicBezTo>
                    <a:pt x="123" y="9462"/>
                    <a:pt x="164" y="9584"/>
                    <a:pt x="184" y="9707"/>
                  </a:cubicBezTo>
                  <a:cubicBezTo>
                    <a:pt x="1288" y="8542"/>
                    <a:pt x="2493" y="7479"/>
                    <a:pt x="3781" y="651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22"/>
            <p:cNvSpPr/>
            <p:nvPr/>
          </p:nvSpPr>
          <p:spPr>
            <a:xfrm>
              <a:off x="-1664075" y="2716063"/>
              <a:ext cx="178825" cy="106300"/>
            </a:xfrm>
            <a:custGeom>
              <a:rect b="b" l="l" r="r" t="t"/>
              <a:pathLst>
                <a:path extrusionOk="0" fill="none" h="4252" w="7153">
                  <a:moveTo>
                    <a:pt x="1" y="3761"/>
                  </a:moveTo>
                  <a:cubicBezTo>
                    <a:pt x="185" y="3965"/>
                    <a:pt x="410" y="4108"/>
                    <a:pt x="675" y="4149"/>
                  </a:cubicBezTo>
                  <a:cubicBezTo>
                    <a:pt x="777" y="4169"/>
                    <a:pt x="880" y="4210"/>
                    <a:pt x="961" y="4251"/>
                  </a:cubicBezTo>
                  <a:lnTo>
                    <a:pt x="1104" y="4169"/>
                  </a:lnTo>
                  <a:cubicBezTo>
                    <a:pt x="2596" y="3372"/>
                    <a:pt x="5212" y="1983"/>
                    <a:pt x="7153" y="818"/>
                  </a:cubicBezTo>
                  <a:cubicBezTo>
                    <a:pt x="7010" y="512"/>
                    <a:pt x="6806" y="246"/>
                    <a:pt x="6560" y="1"/>
                  </a:cubicBezTo>
                  <a:cubicBezTo>
                    <a:pt x="5620" y="471"/>
                    <a:pt x="4619" y="1002"/>
                    <a:pt x="3822" y="1452"/>
                  </a:cubicBezTo>
                  <a:cubicBezTo>
                    <a:pt x="2780" y="2065"/>
                    <a:pt x="1534" y="2821"/>
                    <a:pt x="1" y="376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22"/>
            <p:cNvSpPr/>
            <p:nvPr/>
          </p:nvSpPr>
          <p:spPr>
            <a:xfrm>
              <a:off x="-1806075" y="2854513"/>
              <a:ext cx="364250" cy="198225"/>
            </a:xfrm>
            <a:custGeom>
              <a:rect b="b" l="l" r="r" t="t"/>
              <a:pathLst>
                <a:path extrusionOk="0" fill="none" h="7929" w="14570">
                  <a:moveTo>
                    <a:pt x="2187" y="6887"/>
                  </a:moveTo>
                  <a:cubicBezTo>
                    <a:pt x="3965" y="5211"/>
                    <a:pt x="7091" y="4680"/>
                    <a:pt x="10973" y="2698"/>
                  </a:cubicBezTo>
                  <a:cubicBezTo>
                    <a:pt x="12506" y="1921"/>
                    <a:pt x="13712" y="1308"/>
                    <a:pt x="14570" y="838"/>
                  </a:cubicBezTo>
                  <a:cubicBezTo>
                    <a:pt x="14488" y="613"/>
                    <a:pt x="14386" y="368"/>
                    <a:pt x="14263" y="164"/>
                  </a:cubicBezTo>
                  <a:lnTo>
                    <a:pt x="14182" y="0"/>
                  </a:lnTo>
                  <a:cubicBezTo>
                    <a:pt x="11709" y="879"/>
                    <a:pt x="7357" y="2882"/>
                    <a:pt x="4496" y="4373"/>
                  </a:cubicBezTo>
                  <a:cubicBezTo>
                    <a:pt x="2902" y="5252"/>
                    <a:pt x="1390" y="6274"/>
                    <a:pt x="0" y="7438"/>
                  </a:cubicBezTo>
                  <a:cubicBezTo>
                    <a:pt x="389" y="7561"/>
                    <a:pt x="756" y="7704"/>
                    <a:pt x="1083" y="79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122"/>
          <p:cNvGrpSpPr/>
          <p:nvPr/>
        </p:nvGrpSpPr>
        <p:grpSpPr>
          <a:xfrm>
            <a:off x="1300307" y="4197941"/>
            <a:ext cx="387296" cy="396831"/>
            <a:chOff x="874000" y="1401213"/>
            <a:chExt cx="581875" cy="596200"/>
          </a:xfrm>
        </p:grpSpPr>
        <p:sp>
          <p:nvSpPr>
            <p:cNvPr id="1716" name="Google Shape;1716;p122"/>
            <p:cNvSpPr/>
            <p:nvPr/>
          </p:nvSpPr>
          <p:spPr>
            <a:xfrm>
              <a:off x="874000" y="1401213"/>
              <a:ext cx="581875" cy="596200"/>
            </a:xfrm>
            <a:custGeom>
              <a:rect b="b" l="l" r="r" t="t"/>
              <a:pathLst>
                <a:path extrusionOk="0" fill="none" h="23848" w="23275">
                  <a:moveTo>
                    <a:pt x="1472" y="15694"/>
                  </a:moveTo>
                  <a:cubicBezTo>
                    <a:pt x="2943" y="18923"/>
                    <a:pt x="7071" y="21395"/>
                    <a:pt x="9073" y="21988"/>
                  </a:cubicBezTo>
                  <a:cubicBezTo>
                    <a:pt x="9073" y="21988"/>
                    <a:pt x="14407" y="23847"/>
                    <a:pt x="18391" y="20762"/>
                  </a:cubicBezTo>
                  <a:cubicBezTo>
                    <a:pt x="22396" y="17676"/>
                    <a:pt x="23275" y="11669"/>
                    <a:pt x="19495" y="5845"/>
                  </a:cubicBezTo>
                  <a:cubicBezTo>
                    <a:pt x="15735" y="1"/>
                    <a:pt x="7663" y="1247"/>
                    <a:pt x="4210" y="4537"/>
                  </a:cubicBezTo>
                  <a:cubicBezTo>
                    <a:pt x="757" y="7827"/>
                    <a:pt x="1" y="12445"/>
                    <a:pt x="1472" y="15694"/>
                  </a:cubicBezTo>
                  <a:close/>
                  <a:moveTo>
                    <a:pt x="12629" y="10320"/>
                  </a:moveTo>
                  <a:cubicBezTo>
                    <a:pt x="13937" y="11444"/>
                    <a:pt x="14018" y="13058"/>
                    <a:pt x="12731" y="13835"/>
                  </a:cubicBezTo>
                  <a:cubicBezTo>
                    <a:pt x="11975" y="14264"/>
                    <a:pt x="11076" y="14243"/>
                    <a:pt x="10361" y="13794"/>
                  </a:cubicBezTo>
                  <a:cubicBezTo>
                    <a:pt x="9523" y="13344"/>
                    <a:pt x="9175" y="12323"/>
                    <a:pt x="9564" y="11444"/>
                  </a:cubicBezTo>
                  <a:cubicBezTo>
                    <a:pt x="9932" y="10545"/>
                    <a:pt x="11341" y="9196"/>
                    <a:pt x="12629" y="1032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22"/>
            <p:cNvSpPr/>
            <p:nvPr/>
          </p:nvSpPr>
          <p:spPr>
            <a:xfrm>
              <a:off x="913850" y="1453838"/>
              <a:ext cx="493500" cy="508825"/>
            </a:xfrm>
            <a:custGeom>
              <a:rect b="b" l="l" r="r" t="t"/>
              <a:pathLst>
                <a:path extrusionOk="0" fill="none" h="20353" w="19740">
                  <a:moveTo>
                    <a:pt x="2820" y="2882"/>
                  </a:moveTo>
                  <a:cubicBezTo>
                    <a:pt x="2309" y="4476"/>
                    <a:pt x="2085" y="4925"/>
                    <a:pt x="1247" y="5722"/>
                  </a:cubicBezTo>
                  <a:cubicBezTo>
                    <a:pt x="430" y="6519"/>
                    <a:pt x="0" y="7827"/>
                    <a:pt x="82" y="8522"/>
                  </a:cubicBezTo>
                  <a:cubicBezTo>
                    <a:pt x="205" y="9339"/>
                    <a:pt x="246" y="10177"/>
                    <a:pt x="205" y="10994"/>
                  </a:cubicBezTo>
                  <a:cubicBezTo>
                    <a:pt x="164" y="12138"/>
                    <a:pt x="675" y="13242"/>
                    <a:pt x="1574" y="13977"/>
                  </a:cubicBezTo>
                  <a:cubicBezTo>
                    <a:pt x="2289" y="14509"/>
                    <a:pt x="2922" y="15163"/>
                    <a:pt x="3413" y="15919"/>
                  </a:cubicBezTo>
                  <a:cubicBezTo>
                    <a:pt x="4149" y="16920"/>
                    <a:pt x="3903" y="17145"/>
                    <a:pt x="4986" y="17676"/>
                  </a:cubicBezTo>
                  <a:cubicBezTo>
                    <a:pt x="6069" y="18228"/>
                    <a:pt x="8113" y="19311"/>
                    <a:pt x="8113" y="19311"/>
                  </a:cubicBezTo>
                  <a:cubicBezTo>
                    <a:pt x="8113" y="19311"/>
                    <a:pt x="10442" y="20353"/>
                    <a:pt x="11505" y="19924"/>
                  </a:cubicBezTo>
                  <a:cubicBezTo>
                    <a:pt x="12547" y="19495"/>
                    <a:pt x="13793" y="17962"/>
                    <a:pt x="14611" y="17635"/>
                  </a:cubicBezTo>
                  <a:cubicBezTo>
                    <a:pt x="15428" y="17288"/>
                    <a:pt x="15796" y="18166"/>
                    <a:pt x="16879" y="16593"/>
                  </a:cubicBezTo>
                  <a:cubicBezTo>
                    <a:pt x="17962" y="14999"/>
                    <a:pt x="18268" y="13794"/>
                    <a:pt x="18922" y="13181"/>
                  </a:cubicBezTo>
                  <a:cubicBezTo>
                    <a:pt x="19576" y="12568"/>
                    <a:pt x="19740" y="10381"/>
                    <a:pt x="18841" y="9441"/>
                  </a:cubicBezTo>
                  <a:cubicBezTo>
                    <a:pt x="17962" y="8501"/>
                    <a:pt x="17512" y="7684"/>
                    <a:pt x="17369" y="6110"/>
                  </a:cubicBezTo>
                  <a:cubicBezTo>
                    <a:pt x="17247" y="4557"/>
                    <a:pt x="16797" y="3617"/>
                    <a:pt x="15142" y="3045"/>
                  </a:cubicBezTo>
                  <a:cubicBezTo>
                    <a:pt x="13487" y="2473"/>
                    <a:pt x="12261" y="1084"/>
                    <a:pt x="11648" y="552"/>
                  </a:cubicBezTo>
                  <a:cubicBezTo>
                    <a:pt x="11014" y="1"/>
                    <a:pt x="9339" y="144"/>
                    <a:pt x="8297" y="695"/>
                  </a:cubicBezTo>
                  <a:cubicBezTo>
                    <a:pt x="7254" y="1247"/>
                    <a:pt x="6294" y="348"/>
                    <a:pt x="5170" y="838"/>
                  </a:cubicBezTo>
                  <a:cubicBezTo>
                    <a:pt x="4823" y="1002"/>
                    <a:pt x="4516" y="1104"/>
                    <a:pt x="4230" y="1206"/>
                  </a:cubicBezTo>
                  <a:cubicBezTo>
                    <a:pt x="3924" y="1370"/>
                    <a:pt x="3638" y="1574"/>
                    <a:pt x="3372" y="1778"/>
                  </a:cubicBezTo>
                  <a:cubicBezTo>
                    <a:pt x="3106" y="2105"/>
                    <a:pt x="2922" y="2473"/>
                    <a:pt x="2820" y="2882"/>
                  </a:cubicBezTo>
                  <a:close/>
                  <a:moveTo>
                    <a:pt x="8092" y="8542"/>
                  </a:moveTo>
                  <a:cubicBezTo>
                    <a:pt x="8787" y="8685"/>
                    <a:pt x="9155" y="7418"/>
                    <a:pt x="10381" y="7398"/>
                  </a:cubicBezTo>
                  <a:cubicBezTo>
                    <a:pt x="11587" y="7377"/>
                    <a:pt x="10892" y="8031"/>
                    <a:pt x="11035" y="8215"/>
                  </a:cubicBezTo>
                  <a:cubicBezTo>
                    <a:pt x="11321" y="8460"/>
                    <a:pt x="11566" y="8746"/>
                    <a:pt x="11750" y="9073"/>
                  </a:cubicBezTo>
                  <a:cubicBezTo>
                    <a:pt x="11954" y="9339"/>
                    <a:pt x="12097" y="9645"/>
                    <a:pt x="12159" y="9972"/>
                  </a:cubicBezTo>
                  <a:cubicBezTo>
                    <a:pt x="12200" y="10606"/>
                    <a:pt x="12240" y="11015"/>
                    <a:pt x="12629" y="11546"/>
                  </a:cubicBezTo>
                  <a:cubicBezTo>
                    <a:pt x="13017" y="12057"/>
                    <a:pt x="12159" y="12098"/>
                    <a:pt x="11403" y="12261"/>
                  </a:cubicBezTo>
                  <a:cubicBezTo>
                    <a:pt x="10647" y="12424"/>
                    <a:pt x="10585" y="12363"/>
                    <a:pt x="10013" y="12792"/>
                  </a:cubicBezTo>
                  <a:cubicBezTo>
                    <a:pt x="9421" y="13242"/>
                    <a:pt x="8562" y="12465"/>
                    <a:pt x="8562" y="12465"/>
                  </a:cubicBezTo>
                  <a:cubicBezTo>
                    <a:pt x="8562" y="12465"/>
                    <a:pt x="8051" y="12281"/>
                    <a:pt x="7561" y="11403"/>
                  </a:cubicBezTo>
                  <a:cubicBezTo>
                    <a:pt x="7071" y="10524"/>
                    <a:pt x="7581" y="10381"/>
                    <a:pt x="7152" y="9666"/>
                  </a:cubicBezTo>
                  <a:cubicBezTo>
                    <a:pt x="6703" y="8951"/>
                    <a:pt x="7398" y="8419"/>
                    <a:pt x="8092" y="854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22"/>
            <p:cNvSpPr/>
            <p:nvPr/>
          </p:nvSpPr>
          <p:spPr>
            <a:xfrm>
              <a:off x="1104400" y="1532513"/>
              <a:ext cx="34750" cy="34750"/>
            </a:xfrm>
            <a:custGeom>
              <a:rect b="b" l="l" r="r" t="t"/>
              <a:pathLst>
                <a:path extrusionOk="0" fill="none" h="1390" w="1390">
                  <a:moveTo>
                    <a:pt x="1390" y="593"/>
                  </a:moveTo>
                  <a:cubicBezTo>
                    <a:pt x="1390" y="1124"/>
                    <a:pt x="756" y="1390"/>
                    <a:pt x="368" y="1022"/>
                  </a:cubicBezTo>
                  <a:cubicBezTo>
                    <a:pt x="0" y="654"/>
                    <a:pt x="266" y="0"/>
                    <a:pt x="797" y="0"/>
                  </a:cubicBezTo>
                  <a:lnTo>
                    <a:pt x="797" y="0"/>
                  </a:lnTo>
                  <a:cubicBezTo>
                    <a:pt x="1124" y="0"/>
                    <a:pt x="1390" y="266"/>
                    <a:pt x="1390" y="593"/>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22"/>
            <p:cNvSpPr/>
            <p:nvPr/>
          </p:nvSpPr>
          <p:spPr>
            <a:xfrm>
              <a:off x="1028275" y="1577463"/>
              <a:ext cx="12800" cy="12800"/>
            </a:xfrm>
            <a:custGeom>
              <a:rect b="b" l="l" r="r" t="t"/>
              <a:pathLst>
                <a:path extrusionOk="0" fill="none" h="512" w="512">
                  <a:moveTo>
                    <a:pt x="511" y="246"/>
                  </a:moveTo>
                  <a:cubicBezTo>
                    <a:pt x="511" y="389"/>
                    <a:pt x="409" y="511"/>
                    <a:pt x="266" y="511"/>
                  </a:cubicBezTo>
                  <a:cubicBezTo>
                    <a:pt x="123" y="511"/>
                    <a:pt x="1" y="389"/>
                    <a:pt x="1" y="246"/>
                  </a:cubicBezTo>
                  <a:cubicBezTo>
                    <a:pt x="1" y="103"/>
                    <a:pt x="123" y="1"/>
                    <a:pt x="266" y="1"/>
                  </a:cubicBezTo>
                  <a:cubicBezTo>
                    <a:pt x="409" y="1"/>
                    <a:pt x="511" y="103"/>
                    <a:pt x="511" y="24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22"/>
            <p:cNvSpPr/>
            <p:nvPr/>
          </p:nvSpPr>
          <p:spPr>
            <a:xfrm>
              <a:off x="1059450" y="1500338"/>
              <a:ext cx="22500" cy="22500"/>
            </a:xfrm>
            <a:custGeom>
              <a:rect b="b" l="l" r="r" t="t"/>
              <a:pathLst>
                <a:path extrusionOk="0" fill="none" h="900" w="900">
                  <a:moveTo>
                    <a:pt x="899" y="388"/>
                  </a:moveTo>
                  <a:cubicBezTo>
                    <a:pt x="899" y="736"/>
                    <a:pt x="470" y="899"/>
                    <a:pt x="225" y="654"/>
                  </a:cubicBezTo>
                  <a:cubicBezTo>
                    <a:pt x="0" y="429"/>
                    <a:pt x="164" y="0"/>
                    <a:pt x="511" y="0"/>
                  </a:cubicBezTo>
                  <a:cubicBezTo>
                    <a:pt x="715" y="0"/>
                    <a:pt x="899" y="184"/>
                    <a:pt x="899"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22"/>
            <p:cNvSpPr/>
            <p:nvPr/>
          </p:nvSpPr>
          <p:spPr>
            <a:xfrm>
              <a:off x="992000" y="1641313"/>
              <a:ext cx="34250" cy="33750"/>
            </a:xfrm>
            <a:custGeom>
              <a:rect b="b" l="l" r="r" t="t"/>
              <a:pathLst>
                <a:path extrusionOk="0" fill="none" h="1350" w="1370">
                  <a:moveTo>
                    <a:pt x="1370" y="675"/>
                  </a:moveTo>
                  <a:cubicBezTo>
                    <a:pt x="1370" y="1063"/>
                    <a:pt x="1063" y="1350"/>
                    <a:pt x="696" y="1350"/>
                  </a:cubicBezTo>
                  <a:cubicBezTo>
                    <a:pt x="307" y="1350"/>
                    <a:pt x="1" y="1063"/>
                    <a:pt x="1" y="675"/>
                  </a:cubicBezTo>
                  <a:cubicBezTo>
                    <a:pt x="1" y="307"/>
                    <a:pt x="307" y="1"/>
                    <a:pt x="696" y="1"/>
                  </a:cubicBezTo>
                  <a:cubicBezTo>
                    <a:pt x="1063" y="1"/>
                    <a:pt x="1370" y="307"/>
                    <a:pt x="1370" y="67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22"/>
            <p:cNvSpPr/>
            <p:nvPr/>
          </p:nvSpPr>
          <p:spPr>
            <a:xfrm>
              <a:off x="1196850" y="1592288"/>
              <a:ext cx="27625" cy="27600"/>
            </a:xfrm>
            <a:custGeom>
              <a:rect b="b" l="l" r="r" t="t"/>
              <a:pathLst>
                <a:path extrusionOk="0" fill="none" h="1104" w="1105">
                  <a:moveTo>
                    <a:pt x="1104" y="470"/>
                  </a:moveTo>
                  <a:cubicBezTo>
                    <a:pt x="1104" y="879"/>
                    <a:pt x="593" y="1104"/>
                    <a:pt x="307" y="797"/>
                  </a:cubicBezTo>
                  <a:cubicBezTo>
                    <a:pt x="1" y="511"/>
                    <a:pt x="226" y="0"/>
                    <a:pt x="634" y="0"/>
                  </a:cubicBezTo>
                  <a:lnTo>
                    <a:pt x="634" y="0"/>
                  </a:lnTo>
                  <a:cubicBezTo>
                    <a:pt x="900" y="0"/>
                    <a:pt x="1104" y="205"/>
                    <a:pt x="1104"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22"/>
            <p:cNvSpPr/>
            <p:nvPr/>
          </p:nvSpPr>
          <p:spPr>
            <a:xfrm>
              <a:off x="1208600" y="1523838"/>
              <a:ext cx="22500" cy="22500"/>
            </a:xfrm>
            <a:custGeom>
              <a:rect b="b" l="l" r="r" t="t"/>
              <a:pathLst>
                <a:path extrusionOk="0" fill="none" h="900" w="900">
                  <a:moveTo>
                    <a:pt x="900" y="388"/>
                  </a:moveTo>
                  <a:cubicBezTo>
                    <a:pt x="900" y="736"/>
                    <a:pt x="471" y="899"/>
                    <a:pt x="226" y="674"/>
                  </a:cubicBezTo>
                  <a:cubicBezTo>
                    <a:pt x="1" y="429"/>
                    <a:pt x="164" y="0"/>
                    <a:pt x="512" y="0"/>
                  </a:cubicBezTo>
                  <a:lnTo>
                    <a:pt x="512" y="0"/>
                  </a:lnTo>
                  <a:cubicBezTo>
                    <a:pt x="716" y="0"/>
                    <a:pt x="900" y="184"/>
                    <a:pt x="900" y="38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22"/>
            <p:cNvSpPr/>
            <p:nvPr/>
          </p:nvSpPr>
          <p:spPr>
            <a:xfrm>
              <a:off x="1277575" y="1600463"/>
              <a:ext cx="32200" cy="32700"/>
            </a:xfrm>
            <a:custGeom>
              <a:rect b="b" l="l" r="r" t="t"/>
              <a:pathLst>
                <a:path extrusionOk="0" fill="none" h="1308" w="1288">
                  <a:moveTo>
                    <a:pt x="1288" y="572"/>
                  </a:moveTo>
                  <a:cubicBezTo>
                    <a:pt x="1288" y="1063"/>
                    <a:pt x="695" y="1308"/>
                    <a:pt x="348" y="961"/>
                  </a:cubicBezTo>
                  <a:cubicBezTo>
                    <a:pt x="0" y="613"/>
                    <a:pt x="246" y="0"/>
                    <a:pt x="736" y="0"/>
                  </a:cubicBezTo>
                  <a:cubicBezTo>
                    <a:pt x="1043" y="0"/>
                    <a:pt x="1288" y="266"/>
                    <a:pt x="1288" y="572"/>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22"/>
            <p:cNvSpPr/>
            <p:nvPr/>
          </p:nvSpPr>
          <p:spPr>
            <a:xfrm>
              <a:off x="1299550" y="1719988"/>
              <a:ext cx="27100" cy="27625"/>
            </a:xfrm>
            <a:custGeom>
              <a:rect b="b" l="l" r="r" t="t"/>
              <a:pathLst>
                <a:path extrusionOk="0" fill="none" h="1105" w="1084">
                  <a:moveTo>
                    <a:pt x="1083" y="471"/>
                  </a:moveTo>
                  <a:cubicBezTo>
                    <a:pt x="1083" y="900"/>
                    <a:pt x="593" y="1104"/>
                    <a:pt x="286" y="798"/>
                  </a:cubicBezTo>
                  <a:cubicBezTo>
                    <a:pt x="0" y="512"/>
                    <a:pt x="204" y="1"/>
                    <a:pt x="613" y="1"/>
                  </a:cubicBezTo>
                  <a:lnTo>
                    <a:pt x="613" y="1"/>
                  </a:lnTo>
                  <a:cubicBezTo>
                    <a:pt x="879" y="1"/>
                    <a:pt x="1083" y="205"/>
                    <a:pt x="1083" y="47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22"/>
            <p:cNvSpPr/>
            <p:nvPr/>
          </p:nvSpPr>
          <p:spPr>
            <a:xfrm>
              <a:off x="1224450" y="1839538"/>
              <a:ext cx="30150" cy="29650"/>
            </a:xfrm>
            <a:custGeom>
              <a:rect b="b" l="l" r="r" t="t"/>
              <a:pathLst>
                <a:path extrusionOk="0" fill="none" h="1186" w="1206">
                  <a:moveTo>
                    <a:pt x="1206" y="511"/>
                  </a:moveTo>
                  <a:cubicBezTo>
                    <a:pt x="1206" y="961"/>
                    <a:pt x="654" y="1185"/>
                    <a:pt x="327" y="879"/>
                  </a:cubicBezTo>
                  <a:cubicBezTo>
                    <a:pt x="0" y="552"/>
                    <a:pt x="225" y="0"/>
                    <a:pt x="695" y="0"/>
                  </a:cubicBezTo>
                  <a:cubicBezTo>
                    <a:pt x="96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22"/>
            <p:cNvSpPr/>
            <p:nvPr/>
          </p:nvSpPr>
          <p:spPr>
            <a:xfrm>
              <a:off x="1079375" y="1852313"/>
              <a:ext cx="44975" cy="44975"/>
            </a:xfrm>
            <a:custGeom>
              <a:rect b="b" l="l" r="r" t="t"/>
              <a:pathLst>
                <a:path extrusionOk="0" fill="none" h="1799" w="1799">
                  <a:moveTo>
                    <a:pt x="1798" y="756"/>
                  </a:moveTo>
                  <a:cubicBezTo>
                    <a:pt x="1798" y="1451"/>
                    <a:pt x="981" y="1798"/>
                    <a:pt x="490" y="1308"/>
                  </a:cubicBezTo>
                  <a:cubicBezTo>
                    <a:pt x="0" y="817"/>
                    <a:pt x="347" y="0"/>
                    <a:pt x="1042" y="0"/>
                  </a:cubicBezTo>
                  <a:cubicBezTo>
                    <a:pt x="1451" y="0"/>
                    <a:pt x="1798" y="347"/>
                    <a:pt x="1798" y="75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22"/>
            <p:cNvSpPr/>
            <p:nvPr/>
          </p:nvSpPr>
          <p:spPr>
            <a:xfrm>
              <a:off x="1020625" y="1745538"/>
              <a:ext cx="22500" cy="22500"/>
            </a:xfrm>
            <a:custGeom>
              <a:rect b="b" l="l" r="r" t="t"/>
              <a:pathLst>
                <a:path extrusionOk="0" fill="none" h="900" w="900">
                  <a:moveTo>
                    <a:pt x="899" y="389"/>
                  </a:moveTo>
                  <a:cubicBezTo>
                    <a:pt x="899" y="716"/>
                    <a:pt x="491" y="900"/>
                    <a:pt x="245" y="654"/>
                  </a:cubicBezTo>
                  <a:cubicBezTo>
                    <a:pt x="0" y="409"/>
                    <a:pt x="164" y="0"/>
                    <a:pt x="511" y="0"/>
                  </a:cubicBezTo>
                  <a:cubicBezTo>
                    <a:pt x="715" y="0"/>
                    <a:pt x="899" y="164"/>
                    <a:pt x="899" y="38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22"/>
            <p:cNvSpPr/>
            <p:nvPr/>
          </p:nvSpPr>
          <p:spPr>
            <a:xfrm>
              <a:off x="1117175" y="1794588"/>
              <a:ext cx="19950" cy="19925"/>
            </a:xfrm>
            <a:custGeom>
              <a:rect b="b" l="l" r="r" t="t"/>
              <a:pathLst>
                <a:path extrusionOk="0" fill="none" h="797" w="798">
                  <a:moveTo>
                    <a:pt x="797" y="347"/>
                  </a:moveTo>
                  <a:cubicBezTo>
                    <a:pt x="797" y="654"/>
                    <a:pt x="429" y="797"/>
                    <a:pt x="205" y="593"/>
                  </a:cubicBezTo>
                  <a:cubicBezTo>
                    <a:pt x="0" y="368"/>
                    <a:pt x="143" y="0"/>
                    <a:pt x="450" y="0"/>
                  </a:cubicBezTo>
                  <a:lnTo>
                    <a:pt x="450" y="0"/>
                  </a:lnTo>
                  <a:cubicBezTo>
                    <a:pt x="634" y="0"/>
                    <a:pt x="797" y="164"/>
                    <a:pt x="797" y="34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22"/>
            <p:cNvSpPr/>
            <p:nvPr/>
          </p:nvSpPr>
          <p:spPr>
            <a:xfrm>
              <a:off x="951150" y="1702613"/>
              <a:ext cx="17375" cy="17925"/>
            </a:xfrm>
            <a:custGeom>
              <a:rect b="b" l="l" r="r" t="t"/>
              <a:pathLst>
                <a:path extrusionOk="0" fill="none" h="717" w="695">
                  <a:moveTo>
                    <a:pt x="695" y="307"/>
                  </a:moveTo>
                  <a:cubicBezTo>
                    <a:pt x="695" y="573"/>
                    <a:pt x="388" y="716"/>
                    <a:pt x="184" y="512"/>
                  </a:cubicBezTo>
                  <a:cubicBezTo>
                    <a:pt x="0" y="328"/>
                    <a:pt x="143" y="1"/>
                    <a:pt x="409" y="1"/>
                  </a:cubicBezTo>
                  <a:cubicBezTo>
                    <a:pt x="572" y="1"/>
                    <a:pt x="695" y="144"/>
                    <a:pt x="695" y="307"/>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22"/>
            <p:cNvSpPr/>
            <p:nvPr/>
          </p:nvSpPr>
          <p:spPr>
            <a:xfrm>
              <a:off x="1013475" y="1511063"/>
              <a:ext cx="14825" cy="14825"/>
            </a:xfrm>
            <a:custGeom>
              <a:rect b="b" l="l" r="r" t="t"/>
              <a:pathLst>
                <a:path extrusionOk="0" fill="none" h="593" w="593">
                  <a:moveTo>
                    <a:pt x="593" y="266"/>
                  </a:moveTo>
                  <a:cubicBezTo>
                    <a:pt x="593" y="491"/>
                    <a:pt x="327" y="593"/>
                    <a:pt x="164" y="450"/>
                  </a:cubicBezTo>
                  <a:cubicBezTo>
                    <a:pt x="0" y="286"/>
                    <a:pt x="123" y="0"/>
                    <a:pt x="347" y="0"/>
                  </a:cubicBezTo>
                  <a:cubicBezTo>
                    <a:pt x="490" y="0"/>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22"/>
            <p:cNvSpPr/>
            <p:nvPr/>
          </p:nvSpPr>
          <p:spPr>
            <a:xfrm>
              <a:off x="1096725" y="1598413"/>
              <a:ext cx="10750" cy="10750"/>
            </a:xfrm>
            <a:custGeom>
              <a:rect b="b" l="l" r="r" t="t"/>
              <a:pathLst>
                <a:path extrusionOk="0" fill="none" h="430" w="430">
                  <a:moveTo>
                    <a:pt x="430" y="225"/>
                  </a:moveTo>
                  <a:cubicBezTo>
                    <a:pt x="430" y="348"/>
                    <a:pt x="328" y="430"/>
                    <a:pt x="205" y="430"/>
                  </a:cubicBezTo>
                  <a:cubicBezTo>
                    <a:pt x="83" y="430"/>
                    <a:pt x="1" y="327"/>
                    <a:pt x="1" y="225"/>
                  </a:cubicBezTo>
                  <a:cubicBezTo>
                    <a:pt x="1" y="103"/>
                    <a:pt x="83" y="0"/>
                    <a:pt x="205" y="0"/>
                  </a:cubicBezTo>
                  <a:cubicBezTo>
                    <a:pt x="328" y="0"/>
                    <a:pt x="409" y="103"/>
                    <a:pt x="430" y="225"/>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22"/>
            <p:cNvSpPr/>
            <p:nvPr/>
          </p:nvSpPr>
          <p:spPr>
            <a:xfrm>
              <a:off x="1245400" y="1670963"/>
              <a:ext cx="17375" cy="17375"/>
            </a:xfrm>
            <a:custGeom>
              <a:rect b="b" l="l" r="r" t="t"/>
              <a:pathLst>
                <a:path extrusionOk="0" fill="none" h="695" w="695">
                  <a:moveTo>
                    <a:pt x="695" y="307"/>
                  </a:moveTo>
                  <a:cubicBezTo>
                    <a:pt x="695" y="572"/>
                    <a:pt x="368" y="695"/>
                    <a:pt x="184" y="511"/>
                  </a:cubicBezTo>
                  <a:cubicBezTo>
                    <a:pt x="0" y="327"/>
                    <a:pt x="123" y="0"/>
                    <a:pt x="409" y="0"/>
                  </a:cubicBezTo>
                  <a:lnTo>
                    <a:pt x="409" y="0"/>
                  </a:lnTo>
                  <a:cubicBezTo>
                    <a:pt x="572" y="0"/>
                    <a:pt x="695" y="123"/>
                    <a:pt x="695" y="28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22"/>
            <p:cNvSpPr/>
            <p:nvPr/>
          </p:nvSpPr>
          <p:spPr>
            <a:xfrm>
              <a:off x="1303125" y="1786413"/>
              <a:ext cx="30150" cy="29650"/>
            </a:xfrm>
            <a:custGeom>
              <a:rect b="b" l="l" r="r" t="t"/>
              <a:pathLst>
                <a:path extrusionOk="0" fill="none" h="1186" w="1206">
                  <a:moveTo>
                    <a:pt x="1206" y="511"/>
                  </a:moveTo>
                  <a:cubicBezTo>
                    <a:pt x="1206" y="961"/>
                    <a:pt x="654" y="1185"/>
                    <a:pt x="327" y="858"/>
                  </a:cubicBezTo>
                  <a:cubicBezTo>
                    <a:pt x="0" y="531"/>
                    <a:pt x="245" y="0"/>
                    <a:pt x="695" y="0"/>
                  </a:cubicBezTo>
                  <a:cubicBezTo>
                    <a:pt x="981" y="0"/>
                    <a:pt x="1206" y="225"/>
                    <a:pt x="1206" y="51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22"/>
            <p:cNvSpPr/>
            <p:nvPr/>
          </p:nvSpPr>
          <p:spPr>
            <a:xfrm>
              <a:off x="1055875" y="1681688"/>
              <a:ext cx="23525" cy="23525"/>
            </a:xfrm>
            <a:custGeom>
              <a:rect b="b" l="l" r="r" t="t"/>
              <a:pathLst>
                <a:path extrusionOk="0" fill="none" h="941" w="941">
                  <a:moveTo>
                    <a:pt x="940" y="470"/>
                  </a:moveTo>
                  <a:cubicBezTo>
                    <a:pt x="940" y="736"/>
                    <a:pt x="736" y="940"/>
                    <a:pt x="470" y="940"/>
                  </a:cubicBezTo>
                  <a:cubicBezTo>
                    <a:pt x="225" y="940"/>
                    <a:pt x="0" y="736"/>
                    <a:pt x="0" y="470"/>
                  </a:cubicBezTo>
                  <a:cubicBezTo>
                    <a:pt x="0" y="204"/>
                    <a:pt x="225" y="0"/>
                    <a:pt x="470" y="0"/>
                  </a:cubicBezTo>
                  <a:cubicBezTo>
                    <a:pt x="736" y="0"/>
                    <a:pt x="940" y="204"/>
                    <a:pt x="940" y="470"/>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22"/>
            <p:cNvSpPr/>
            <p:nvPr/>
          </p:nvSpPr>
          <p:spPr>
            <a:xfrm>
              <a:off x="1006300" y="1790488"/>
              <a:ext cx="19950" cy="19950"/>
            </a:xfrm>
            <a:custGeom>
              <a:rect b="b" l="l" r="r" t="t"/>
              <a:pathLst>
                <a:path extrusionOk="0" fill="none" h="798" w="798">
                  <a:moveTo>
                    <a:pt x="798" y="348"/>
                  </a:moveTo>
                  <a:cubicBezTo>
                    <a:pt x="798" y="634"/>
                    <a:pt x="430" y="798"/>
                    <a:pt x="205" y="593"/>
                  </a:cubicBezTo>
                  <a:cubicBezTo>
                    <a:pt x="1" y="368"/>
                    <a:pt x="144" y="1"/>
                    <a:pt x="451" y="1"/>
                  </a:cubicBezTo>
                  <a:lnTo>
                    <a:pt x="451" y="1"/>
                  </a:lnTo>
                  <a:cubicBezTo>
                    <a:pt x="634" y="1"/>
                    <a:pt x="798" y="144"/>
                    <a:pt x="798" y="3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22"/>
            <p:cNvSpPr/>
            <p:nvPr/>
          </p:nvSpPr>
          <p:spPr>
            <a:xfrm>
              <a:off x="954200" y="1628563"/>
              <a:ext cx="25050" cy="25050"/>
            </a:xfrm>
            <a:custGeom>
              <a:rect b="b" l="l" r="r" t="t"/>
              <a:pathLst>
                <a:path extrusionOk="0" fill="none" h="1002" w="1002">
                  <a:moveTo>
                    <a:pt x="1002" y="429"/>
                  </a:moveTo>
                  <a:cubicBezTo>
                    <a:pt x="1002" y="797"/>
                    <a:pt x="532" y="1001"/>
                    <a:pt x="266" y="715"/>
                  </a:cubicBezTo>
                  <a:cubicBezTo>
                    <a:pt x="1" y="450"/>
                    <a:pt x="185" y="0"/>
                    <a:pt x="573" y="0"/>
                  </a:cubicBezTo>
                  <a:cubicBezTo>
                    <a:pt x="818" y="0"/>
                    <a:pt x="1002" y="184"/>
                    <a:pt x="1002" y="429"/>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22"/>
            <p:cNvSpPr/>
            <p:nvPr/>
          </p:nvSpPr>
          <p:spPr>
            <a:xfrm>
              <a:off x="1156500" y="1496238"/>
              <a:ext cx="14850" cy="14850"/>
            </a:xfrm>
            <a:custGeom>
              <a:rect b="b" l="l" r="r" t="t"/>
              <a:pathLst>
                <a:path extrusionOk="0" fill="none" h="594" w="594">
                  <a:moveTo>
                    <a:pt x="593" y="266"/>
                  </a:moveTo>
                  <a:cubicBezTo>
                    <a:pt x="593" y="491"/>
                    <a:pt x="307" y="593"/>
                    <a:pt x="144" y="430"/>
                  </a:cubicBezTo>
                  <a:cubicBezTo>
                    <a:pt x="1" y="266"/>
                    <a:pt x="103" y="1"/>
                    <a:pt x="328" y="1"/>
                  </a:cubicBezTo>
                  <a:cubicBezTo>
                    <a:pt x="471" y="1"/>
                    <a:pt x="593" y="123"/>
                    <a:pt x="593" y="266"/>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9" name="Google Shape;1739;p122"/>
          <p:cNvSpPr/>
          <p:nvPr/>
        </p:nvSpPr>
        <p:spPr>
          <a:xfrm>
            <a:off x="4793177" y="724714"/>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22"/>
          <p:cNvSpPr/>
          <p:nvPr/>
        </p:nvSpPr>
        <p:spPr>
          <a:xfrm>
            <a:off x="7321877" y="4282639"/>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22"/>
          <p:cNvSpPr/>
          <p:nvPr/>
        </p:nvSpPr>
        <p:spPr>
          <a:xfrm>
            <a:off x="8189377" y="106702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22"/>
          <p:cNvSpPr/>
          <p:nvPr/>
        </p:nvSpPr>
        <p:spPr>
          <a:xfrm>
            <a:off x="7907854" y="8096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22"/>
          <p:cNvSpPr/>
          <p:nvPr/>
        </p:nvSpPr>
        <p:spPr>
          <a:xfrm>
            <a:off x="8189377" y="276378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22"/>
          <p:cNvSpPr/>
          <p:nvPr/>
        </p:nvSpPr>
        <p:spPr>
          <a:xfrm>
            <a:off x="7844454" y="24861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22"/>
          <p:cNvSpPr/>
          <p:nvPr/>
        </p:nvSpPr>
        <p:spPr>
          <a:xfrm>
            <a:off x="1291981" y="2802884"/>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22"/>
          <p:cNvSpPr/>
          <p:nvPr/>
        </p:nvSpPr>
        <p:spPr>
          <a:xfrm>
            <a:off x="8228781" y="42826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22"/>
          <p:cNvSpPr/>
          <p:nvPr/>
        </p:nvSpPr>
        <p:spPr>
          <a:xfrm>
            <a:off x="5652181" y="54960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22"/>
          <p:cNvSpPr/>
          <p:nvPr/>
        </p:nvSpPr>
        <p:spPr>
          <a:xfrm>
            <a:off x="5425104" y="8672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22"/>
          <p:cNvSpPr/>
          <p:nvPr/>
        </p:nvSpPr>
        <p:spPr>
          <a:xfrm>
            <a:off x="4155418" y="54960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22"/>
          <p:cNvSpPr/>
          <p:nvPr/>
        </p:nvSpPr>
        <p:spPr>
          <a:xfrm>
            <a:off x="3062904" y="718355"/>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22"/>
          <p:cNvSpPr/>
          <p:nvPr/>
        </p:nvSpPr>
        <p:spPr>
          <a:xfrm>
            <a:off x="2005352" y="592476"/>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22"/>
          <p:cNvSpPr/>
          <p:nvPr/>
        </p:nvSpPr>
        <p:spPr>
          <a:xfrm>
            <a:off x="1025604" y="22098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22"/>
          <p:cNvSpPr/>
          <p:nvPr/>
        </p:nvSpPr>
        <p:spPr>
          <a:xfrm>
            <a:off x="1348481" y="16354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22"/>
          <p:cNvSpPr/>
          <p:nvPr/>
        </p:nvSpPr>
        <p:spPr>
          <a:xfrm>
            <a:off x="1252577" y="34940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22"/>
          <p:cNvSpPr/>
          <p:nvPr/>
        </p:nvSpPr>
        <p:spPr>
          <a:xfrm>
            <a:off x="959004" y="39719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22"/>
          <p:cNvSpPr/>
          <p:nvPr/>
        </p:nvSpPr>
        <p:spPr>
          <a:xfrm>
            <a:off x="2044756" y="443000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22"/>
          <p:cNvSpPr/>
          <p:nvPr/>
        </p:nvSpPr>
        <p:spPr>
          <a:xfrm>
            <a:off x="2643227" y="4197939"/>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22"/>
          <p:cNvSpPr/>
          <p:nvPr/>
        </p:nvSpPr>
        <p:spPr>
          <a:xfrm>
            <a:off x="6483406" y="4472059"/>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22"/>
          <p:cNvSpPr/>
          <p:nvPr/>
        </p:nvSpPr>
        <p:spPr>
          <a:xfrm>
            <a:off x="6844329" y="422966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22"/>
          <p:cNvSpPr/>
          <p:nvPr/>
        </p:nvSpPr>
        <p:spPr>
          <a:xfrm>
            <a:off x="5652177" y="4310214"/>
            <a:ext cx="121049" cy="121035"/>
          </a:xfrm>
          <a:custGeom>
            <a:rect b="b" l="l" r="r" t="t"/>
            <a:pathLst>
              <a:path extrusionOk="0" fill="none" h="1860" w="1860">
                <a:moveTo>
                  <a:pt x="1860" y="920"/>
                </a:moveTo>
                <a:cubicBezTo>
                  <a:pt x="1860" y="1451"/>
                  <a:pt x="1451" y="1860"/>
                  <a:pt x="940" y="1860"/>
                </a:cubicBezTo>
                <a:cubicBezTo>
                  <a:pt x="409" y="1860"/>
                  <a:pt x="0" y="1451"/>
                  <a:pt x="0" y="920"/>
                </a:cubicBezTo>
                <a:cubicBezTo>
                  <a:pt x="0" y="409"/>
                  <a:pt x="409" y="0"/>
                  <a:pt x="940" y="0"/>
                </a:cubicBezTo>
                <a:cubicBezTo>
                  <a:pt x="1451" y="0"/>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22"/>
          <p:cNvSpPr/>
          <p:nvPr/>
        </p:nvSpPr>
        <p:spPr>
          <a:xfrm>
            <a:off x="3321204" y="44720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22"/>
          <p:cNvSpPr/>
          <p:nvPr/>
        </p:nvSpPr>
        <p:spPr>
          <a:xfrm>
            <a:off x="5206029" y="4422642"/>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22"/>
          <p:cNvSpPr/>
          <p:nvPr/>
        </p:nvSpPr>
        <p:spPr>
          <a:xfrm>
            <a:off x="4483618" y="4278122"/>
            <a:ext cx="42248" cy="42874"/>
          </a:xfrm>
          <a:custGeom>
            <a:rect b="b" l="l" r="r" t="t"/>
            <a:pathLst>
              <a:path extrusionOk="0" fill="none" h="1370" w="1350">
                <a:moveTo>
                  <a:pt x="1350" y="593"/>
                </a:moveTo>
                <a:cubicBezTo>
                  <a:pt x="1350" y="1103"/>
                  <a:pt x="736" y="1369"/>
                  <a:pt x="369" y="1001"/>
                </a:cubicBezTo>
                <a:cubicBezTo>
                  <a:pt x="1" y="633"/>
                  <a:pt x="246" y="0"/>
                  <a:pt x="777" y="0"/>
                </a:cubicBezTo>
                <a:lnTo>
                  <a:pt x="777" y="0"/>
                </a:lnTo>
                <a:cubicBezTo>
                  <a:pt x="1084" y="0"/>
                  <a:pt x="1350" y="266"/>
                  <a:pt x="1350" y="593"/>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22"/>
          <p:cNvSpPr/>
          <p:nvPr/>
        </p:nvSpPr>
        <p:spPr>
          <a:xfrm>
            <a:off x="3834102" y="4337727"/>
            <a:ext cx="227403" cy="227403"/>
          </a:xfrm>
          <a:custGeom>
            <a:rect b="b" l="l" r="r" t="t"/>
            <a:pathLst>
              <a:path extrusionOk="0" fill="none" h="2576" w="2576">
                <a:moveTo>
                  <a:pt x="2575" y="1104"/>
                </a:moveTo>
                <a:cubicBezTo>
                  <a:pt x="2575" y="2085"/>
                  <a:pt x="1390" y="2575"/>
                  <a:pt x="695" y="1881"/>
                </a:cubicBezTo>
                <a:cubicBezTo>
                  <a:pt x="0" y="1186"/>
                  <a:pt x="491" y="1"/>
                  <a:pt x="1472" y="1"/>
                </a:cubicBezTo>
                <a:lnTo>
                  <a:pt x="1472" y="1"/>
                </a:lnTo>
                <a:cubicBezTo>
                  <a:pt x="2085" y="1"/>
                  <a:pt x="2575" y="491"/>
                  <a:pt x="2575" y="1104"/>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22"/>
          <p:cNvSpPr/>
          <p:nvPr/>
        </p:nvSpPr>
        <p:spPr>
          <a:xfrm>
            <a:off x="3834104" y="867217"/>
            <a:ext cx="58240" cy="57583"/>
          </a:xfrm>
          <a:custGeom>
            <a:rect b="b" l="l" r="r" t="t"/>
            <a:pathLst>
              <a:path extrusionOk="0" fill="none" h="1840" w="1861">
                <a:moveTo>
                  <a:pt x="1860" y="920"/>
                </a:moveTo>
                <a:cubicBezTo>
                  <a:pt x="1860" y="1431"/>
                  <a:pt x="1431" y="1840"/>
                  <a:pt x="920" y="1840"/>
                </a:cubicBezTo>
                <a:cubicBezTo>
                  <a:pt x="409" y="1840"/>
                  <a:pt x="1" y="1431"/>
                  <a:pt x="1" y="920"/>
                </a:cubicBezTo>
                <a:cubicBezTo>
                  <a:pt x="1" y="409"/>
                  <a:pt x="409" y="1"/>
                  <a:pt x="920" y="1"/>
                </a:cubicBezTo>
                <a:cubicBezTo>
                  <a:pt x="1431" y="1"/>
                  <a:pt x="1860" y="409"/>
                  <a:pt x="1860" y="920"/>
                </a:cubicBezTo>
                <a:close/>
              </a:path>
            </a:pathLst>
          </a:custGeom>
          <a:noFill/>
          <a:ln cap="rnd" cmpd="sng" w="66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6" name="Google Shape;1766;p122"/>
          <p:cNvGrpSpPr/>
          <p:nvPr/>
        </p:nvGrpSpPr>
        <p:grpSpPr>
          <a:xfrm>
            <a:off x="723676" y="2919819"/>
            <a:ext cx="387316" cy="399705"/>
            <a:chOff x="-1507225" y="3988588"/>
            <a:chExt cx="575250" cy="593650"/>
          </a:xfrm>
        </p:grpSpPr>
        <p:sp>
          <p:nvSpPr>
            <p:cNvPr id="1767" name="Google Shape;1767;p122"/>
            <p:cNvSpPr/>
            <p:nvPr/>
          </p:nvSpPr>
          <p:spPr>
            <a:xfrm>
              <a:off x="-1507225" y="3988588"/>
              <a:ext cx="575250" cy="593650"/>
            </a:xfrm>
            <a:custGeom>
              <a:rect b="b" l="l" r="r" t="t"/>
              <a:pathLst>
                <a:path extrusionOk="0" fill="none" h="23746" w="23010">
                  <a:moveTo>
                    <a:pt x="2718" y="4047"/>
                  </a:moveTo>
                  <a:cubicBezTo>
                    <a:pt x="450" y="6765"/>
                    <a:pt x="0" y="11567"/>
                    <a:pt x="327" y="13610"/>
                  </a:cubicBezTo>
                  <a:cubicBezTo>
                    <a:pt x="327" y="13610"/>
                    <a:pt x="961" y="19229"/>
                    <a:pt x="5477" y="21498"/>
                  </a:cubicBezTo>
                  <a:cubicBezTo>
                    <a:pt x="9972" y="23745"/>
                    <a:pt x="15775" y="21947"/>
                    <a:pt x="19392" y="16021"/>
                  </a:cubicBezTo>
                  <a:cubicBezTo>
                    <a:pt x="23009" y="10095"/>
                    <a:pt x="18391" y="3373"/>
                    <a:pt x="13936" y="1697"/>
                  </a:cubicBezTo>
                  <a:cubicBezTo>
                    <a:pt x="9482" y="1"/>
                    <a:pt x="4986" y="1329"/>
                    <a:pt x="2718" y="4047"/>
                  </a:cubicBezTo>
                  <a:close/>
                  <a:moveTo>
                    <a:pt x="12363" y="11791"/>
                  </a:moveTo>
                  <a:cubicBezTo>
                    <a:pt x="11913" y="13447"/>
                    <a:pt x="10483" y="14203"/>
                    <a:pt x="9236" y="13385"/>
                  </a:cubicBezTo>
                  <a:cubicBezTo>
                    <a:pt x="8542" y="12895"/>
                    <a:pt x="8153" y="12077"/>
                    <a:pt x="8256" y="11240"/>
                  </a:cubicBezTo>
                  <a:cubicBezTo>
                    <a:pt x="8296" y="10279"/>
                    <a:pt x="9073" y="9523"/>
                    <a:pt x="10013" y="9503"/>
                  </a:cubicBezTo>
                  <a:cubicBezTo>
                    <a:pt x="10994" y="9441"/>
                    <a:pt x="12833" y="10136"/>
                    <a:pt x="12363" y="1179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22"/>
            <p:cNvSpPr/>
            <p:nvPr/>
          </p:nvSpPr>
          <p:spPr>
            <a:xfrm>
              <a:off x="-1501100" y="4012088"/>
              <a:ext cx="509350" cy="527225"/>
            </a:xfrm>
            <a:custGeom>
              <a:rect b="b" l="l" r="r" t="t"/>
              <a:pathLst>
                <a:path extrusionOk="0" fill="none" h="21089" w="20374">
                  <a:moveTo>
                    <a:pt x="19965" y="11076"/>
                  </a:moveTo>
                  <a:cubicBezTo>
                    <a:pt x="19883" y="9768"/>
                    <a:pt x="20373" y="8318"/>
                    <a:pt x="19474" y="7337"/>
                  </a:cubicBezTo>
                  <a:cubicBezTo>
                    <a:pt x="18718" y="6499"/>
                    <a:pt x="18657" y="5375"/>
                    <a:pt x="18269" y="4374"/>
                  </a:cubicBezTo>
                  <a:cubicBezTo>
                    <a:pt x="17860" y="3822"/>
                    <a:pt x="17410" y="3311"/>
                    <a:pt x="16899" y="2841"/>
                  </a:cubicBezTo>
                  <a:cubicBezTo>
                    <a:pt x="16593" y="2739"/>
                    <a:pt x="16246" y="2698"/>
                    <a:pt x="15816" y="2596"/>
                  </a:cubicBezTo>
                  <a:cubicBezTo>
                    <a:pt x="14836" y="2351"/>
                    <a:pt x="14917" y="1370"/>
                    <a:pt x="13283" y="1125"/>
                  </a:cubicBezTo>
                  <a:cubicBezTo>
                    <a:pt x="11668" y="880"/>
                    <a:pt x="11014" y="1125"/>
                    <a:pt x="10361" y="1125"/>
                  </a:cubicBezTo>
                  <a:cubicBezTo>
                    <a:pt x="9911" y="1104"/>
                    <a:pt x="9461" y="1002"/>
                    <a:pt x="9053" y="798"/>
                  </a:cubicBezTo>
                  <a:cubicBezTo>
                    <a:pt x="9053" y="798"/>
                    <a:pt x="7827" y="1"/>
                    <a:pt x="6029" y="1043"/>
                  </a:cubicBezTo>
                  <a:cubicBezTo>
                    <a:pt x="4251" y="2106"/>
                    <a:pt x="4169" y="3250"/>
                    <a:pt x="2943" y="4231"/>
                  </a:cubicBezTo>
                  <a:cubicBezTo>
                    <a:pt x="2330" y="4721"/>
                    <a:pt x="1656" y="4946"/>
                    <a:pt x="1165" y="5273"/>
                  </a:cubicBezTo>
                  <a:cubicBezTo>
                    <a:pt x="920" y="5866"/>
                    <a:pt x="695" y="6499"/>
                    <a:pt x="532" y="7112"/>
                  </a:cubicBezTo>
                  <a:cubicBezTo>
                    <a:pt x="818" y="8828"/>
                    <a:pt x="1880" y="10218"/>
                    <a:pt x="1553" y="11240"/>
                  </a:cubicBezTo>
                  <a:cubicBezTo>
                    <a:pt x="1227" y="12261"/>
                    <a:pt x="0" y="12629"/>
                    <a:pt x="491" y="13998"/>
                  </a:cubicBezTo>
                  <a:cubicBezTo>
                    <a:pt x="981" y="15388"/>
                    <a:pt x="1717" y="15388"/>
                    <a:pt x="1880" y="16777"/>
                  </a:cubicBezTo>
                  <a:cubicBezTo>
                    <a:pt x="2044" y="18146"/>
                    <a:pt x="3924" y="19863"/>
                    <a:pt x="4884" y="19863"/>
                  </a:cubicBezTo>
                  <a:cubicBezTo>
                    <a:pt x="5865" y="19863"/>
                    <a:pt x="6110" y="19291"/>
                    <a:pt x="7908" y="20190"/>
                  </a:cubicBezTo>
                  <a:cubicBezTo>
                    <a:pt x="9707" y="21089"/>
                    <a:pt x="10361" y="21007"/>
                    <a:pt x="11321" y="20271"/>
                  </a:cubicBezTo>
                  <a:cubicBezTo>
                    <a:pt x="12302" y="19536"/>
                    <a:pt x="11811" y="19699"/>
                    <a:pt x="13446" y="19454"/>
                  </a:cubicBezTo>
                  <a:cubicBezTo>
                    <a:pt x="15081" y="19209"/>
                    <a:pt x="16143" y="18637"/>
                    <a:pt x="16552" y="17595"/>
                  </a:cubicBezTo>
                  <a:cubicBezTo>
                    <a:pt x="16940" y="16532"/>
                    <a:pt x="16879" y="16777"/>
                    <a:pt x="18330" y="15470"/>
                  </a:cubicBezTo>
                  <a:cubicBezTo>
                    <a:pt x="19801" y="14162"/>
                    <a:pt x="20046" y="12384"/>
                    <a:pt x="19965" y="11076"/>
                  </a:cubicBezTo>
                  <a:close/>
                  <a:moveTo>
                    <a:pt x="12118" y="10851"/>
                  </a:moveTo>
                  <a:cubicBezTo>
                    <a:pt x="11668" y="12507"/>
                    <a:pt x="10238" y="13263"/>
                    <a:pt x="8991" y="12445"/>
                  </a:cubicBezTo>
                  <a:cubicBezTo>
                    <a:pt x="8297" y="11955"/>
                    <a:pt x="7908" y="11137"/>
                    <a:pt x="8011" y="10300"/>
                  </a:cubicBezTo>
                  <a:cubicBezTo>
                    <a:pt x="8051" y="9339"/>
                    <a:pt x="8828" y="8583"/>
                    <a:pt x="9768" y="8563"/>
                  </a:cubicBezTo>
                  <a:cubicBezTo>
                    <a:pt x="10749" y="8501"/>
                    <a:pt x="12588" y="9196"/>
                    <a:pt x="12118" y="10851"/>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22"/>
            <p:cNvSpPr/>
            <p:nvPr/>
          </p:nvSpPr>
          <p:spPr>
            <a:xfrm>
              <a:off x="-1460750" y="4047338"/>
              <a:ext cx="452650" cy="467975"/>
            </a:xfrm>
            <a:custGeom>
              <a:rect b="b" l="l" r="r" t="t"/>
              <a:pathLst>
                <a:path extrusionOk="0" fill="none" h="18719" w="18106">
                  <a:moveTo>
                    <a:pt x="15020" y="9748"/>
                  </a:moveTo>
                  <a:cubicBezTo>
                    <a:pt x="13385" y="10892"/>
                    <a:pt x="10279" y="15633"/>
                    <a:pt x="11015" y="13590"/>
                  </a:cubicBezTo>
                  <a:cubicBezTo>
                    <a:pt x="11750" y="11546"/>
                    <a:pt x="12486" y="10238"/>
                    <a:pt x="10933" y="10974"/>
                  </a:cubicBezTo>
                  <a:cubicBezTo>
                    <a:pt x="9400" y="11710"/>
                    <a:pt x="6867" y="14325"/>
                    <a:pt x="5559" y="14386"/>
                  </a:cubicBezTo>
                  <a:cubicBezTo>
                    <a:pt x="4374" y="14468"/>
                    <a:pt x="6192" y="12282"/>
                    <a:pt x="7132" y="10851"/>
                  </a:cubicBezTo>
                  <a:cubicBezTo>
                    <a:pt x="6683" y="10443"/>
                    <a:pt x="6417" y="9871"/>
                    <a:pt x="6376" y="9257"/>
                  </a:cubicBezTo>
                  <a:cubicBezTo>
                    <a:pt x="5804" y="9176"/>
                    <a:pt x="5232" y="9217"/>
                    <a:pt x="4660" y="9339"/>
                  </a:cubicBezTo>
                  <a:cubicBezTo>
                    <a:pt x="4353" y="9441"/>
                    <a:pt x="5171" y="9196"/>
                    <a:pt x="6397" y="8767"/>
                  </a:cubicBezTo>
                  <a:cubicBezTo>
                    <a:pt x="6499" y="7868"/>
                    <a:pt x="7255" y="7173"/>
                    <a:pt x="8154" y="7153"/>
                  </a:cubicBezTo>
                  <a:cubicBezTo>
                    <a:pt x="8685" y="7132"/>
                    <a:pt x="9217" y="7275"/>
                    <a:pt x="9687" y="7541"/>
                  </a:cubicBezTo>
                  <a:cubicBezTo>
                    <a:pt x="10790" y="7071"/>
                    <a:pt x="11791" y="6601"/>
                    <a:pt x="12302" y="6172"/>
                  </a:cubicBezTo>
                  <a:cubicBezTo>
                    <a:pt x="14019" y="4782"/>
                    <a:pt x="10524" y="4210"/>
                    <a:pt x="8644" y="4537"/>
                  </a:cubicBezTo>
                  <a:cubicBezTo>
                    <a:pt x="6764" y="4864"/>
                    <a:pt x="10524" y="3556"/>
                    <a:pt x="10851" y="2024"/>
                  </a:cubicBezTo>
                  <a:cubicBezTo>
                    <a:pt x="11178" y="471"/>
                    <a:pt x="8808" y="553"/>
                    <a:pt x="5722" y="2269"/>
                  </a:cubicBezTo>
                  <a:cubicBezTo>
                    <a:pt x="2616" y="3986"/>
                    <a:pt x="2780" y="3332"/>
                    <a:pt x="5068" y="1779"/>
                  </a:cubicBezTo>
                  <a:cubicBezTo>
                    <a:pt x="7337" y="246"/>
                    <a:pt x="5886" y="1"/>
                    <a:pt x="4803" y="553"/>
                  </a:cubicBezTo>
                  <a:cubicBezTo>
                    <a:pt x="4803" y="553"/>
                    <a:pt x="164" y="4558"/>
                    <a:pt x="82" y="6254"/>
                  </a:cubicBezTo>
                  <a:cubicBezTo>
                    <a:pt x="1" y="7970"/>
                    <a:pt x="1554" y="7316"/>
                    <a:pt x="3658" y="5293"/>
                  </a:cubicBezTo>
                  <a:cubicBezTo>
                    <a:pt x="5763" y="3250"/>
                    <a:pt x="9932" y="1206"/>
                    <a:pt x="9114" y="2596"/>
                  </a:cubicBezTo>
                  <a:cubicBezTo>
                    <a:pt x="8297" y="3986"/>
                    <a:pt x="3577" y="6417"/>
                    <a:pt x="5273" y="6417"/>
                  </a:cubicBezTo>
                  <a:cubicBezTo>
                    <a:pt x="6989" y="6417"/>
                    <a:pt x="10422" y="4803"/>
                    <a:pt x="11056" y="5375"/>
                  </a:cubicBezTo>
                  <a:cubicBezTo>
                    <a:pt x="11709" y="5947"/>
                    <a:pt x="2432" y="7725"/>
                    <a:pt x="1288" y="10831"/>
                  </a:cubicBezTo>
                  <a:cubicBezTo>
                    <a:pt x="144" y="13916"/>
                    <a:pt x="6581" y="9114"/>
                    <a:pt x="6008" y="10504"/>
                  </a:cubicBezTo>
                  <a:cubicBezTo>
                    <a:pt x="5436" y="11893"/>
                    <a:pt x="675" y="14959"/>
                    <a:pt x="2882" y="16839"/>
                  </a:cubicBezTo>
                  <a:cubicBezTo>
                    <a:pt x="5068" y="18718"/>
                    <a:pt x="9400" y="11546"/>
                    <a:pt x="10116" y="12527"/>
                  </a:cubicBezTo>
                  <a:cubicBezTo>
                    <a:pt x="10851" y="13508"/>
                    <a:pt x="7602" y="17574"/>
                    <a:pt x="9973" y="16430"/>
                  </a:cubicBezTo>
                  <a:cubicBezTo>
                    <a:pt x="12322" y="15286"/>
                    <a:pt x="16389" y="9339"/>
                    <a:pt x="16389" y="10484"/>
                  </a:cubicBezTo>
                  <a:cubicBezTo>
                    <a:pt x="16389" y="11628"/>
                    <a:pt x="9789" y="16369"/>
                    <a:pt x="11178" y="17247"/>
                  </a:cubicBezTo>
                  <a:cubicBezTo>
                    <a:pt x="12568" y="18126"/>
                    <a:pt x="17615" y="11628"/>
                    <a:pt x="17860" y="9911"/>
                  </a:cubicBezTo>
                  <a:cubicBezTo>
                    <a:pt x="18105" y="8215"/>
                    <a:pt x="16634" y="8604"/>
                    <a:pt x="15020" y="9748"/>
                  </a:cubicBezTo>
                  <a:close/>
                </a:path>
              </a:pathLst>
            </a:custGeom>
            <a:noFill/>
            <a:ln cap="flat" cmpd="sng" w="6650">
              <a:solidFill>
                <a:schemeClr val="dk2"/>
              </a:solidFill>
              <a:prstDash val="solid"/>
              <a:miter lim="2043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0" name="Google Shape;1770;p122"/>
          <p:cNvSpPr txBox="1"/>
          <p:nvPr>
            <p:ph idx="2" type="title"/>
          </p:nvPr>
        </p:nvSpPr>
        <p:spPr>
          <a:xfrm>
            <a:off x="625229" y="320375"/>
            <a:ext cx="795300" cy="2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Dishcovery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 Food Lover Minitheme by Slidesgo">
  <a:themeElements>
    <a:clrScheme name="Simple Light">
      <a:dk1>
        <a:srgbClr val="A3E2D6"/>
      </a:dk1>
      <a:lt1>
        <a:srgbClr val="FFFFFF"/>
      </a:lt1>
      <a:dk2>
        <a:srgbClr val="3C4442"/>
      </a:dk2>
      <a:lt2>
        <a:srgbClr val="DBDBDB"/>
      </a:lt2>
      <a:accent1>
        <a:srgbClr val="F8FAFB"/>
      </a:accent1>
      <a:accent2>
        <a:srgbClr val="F8FAFB"/>
      </a:accent2>
      <a:accent3>
        <a:srgbClr val="F8FAFB"/>
      </a:accent3>
      <a:accent4>
        <a:srgbClr val="F8FAFB"/>
      </a:accent4>
      <a:accent5>
        <a:srgbClr val="F8FAFB"/>
      </a:accent5>
      <a:accent6>
        <a:srgbClr val="F8FAFB"/>
      </a:accent6>
      <a:hlink>
        <a:srgbClr val="3C44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 Food Lover Minitheme by Slidesgo">
  <a:themeElements>
    <a:clrScheme name="Simple Light">
      <a:dk1>
        <a:srgbClr val="E1FAF5"/>
      </a:dk1>
      <a:lt1>
        <a:srgbClr val="FFFFFF"/>
      </a:lt1>
      <a:dk2>
        <a:srgbClr val="3C4442"/>
      </a:dk2>
      <a:lt2>
        <a:srgbClr val="DBDBDB"/>
      </a:lt2>
      <a:accent1>
        <a:srgbClr val="F8FAFB"/>
      </a:accent1>
      <a:accent2>
        <a:srgbClr val="F8FAFB"/>
      </a:accent2>
      <a:accent3>
        <a:srgbClr val="F8FAFB"/>
      </a:accent3>
      <a:accent4>
        <a:srgbClr val="F8FAFB"/>
      </a:accent4>
      <a:accent5>
        <a:srgbClr val="F8FAFB"/>
      </a:accent5>
      <a:accent6>
        <a:srgbClr val="F8FAFB"/>
      </a:accent6>
      <a:hlink>
        <a:srgbClr val="3C44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 Food Lover Minitheme by Slidesgo">
  <a:themeElements>
    <a:clrScheme name="Simple Light">
      <a:dk1>
        <a:srgbClr val="A3E2D6"/>
      </a:dk1>
      <a:lt1>
        <a:srgbClr val="FFFFFF"/>
      </a:lt1>
      <a:dk2>
        <a:srgbClr val="3C4442"/>
      </a:dk2>
      <a:lt2>
        <a:srgbClr val="DBDBDB"/>
      </a:lt2>
      <a:accent1>
        <a:srgbClr val="F8FAFB"/>
      </a:accent1>
      <a:accent2>
        <a:srgbClr val="F8FAFB"/>
      </a:accent2>
      <a:accent3>
        <a:srgbClr val="F8FAFB"/>
      </a:accent3>
      <a:accent4>
        <a:srgbClr val="F8FAFB"/>
      </a:accent4>
      <a:accent5>
        <a:srgbClr val="F8FAFB"/>
      </a:accent5>
      <a:accent6>
        <a:srgbClr val="F8FAFB"/>
      </a:accent6>
      <a:hlink>
        <a:srgbClr val="3C44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 Food Lover Minitheme by Slidesgo">
  <a:themeElements>
    <a:clrScheme name="Simple Light">
      <a:dk1>
        <a:srgbClr val="A3E2D6"/>
      </a:dk1>
      <a:lt1>
        <a:srgbClr val="FFFFFF"/>
      </a:lt1>
      <a:dk2>
        <a:srgbClr val="3C4442"/>
      </a:dk2>
      <a:lt2>
        <a:srgbClr val="DBDBDB"/>
      </a:lt2>
      <a:accent1>
        <a:srgbClr val="F8FAFB"/>
      </a:accent1>
      <a:accent2>
        <a:srgbClr val="F8FAFB"/>
      </a:accent2>
      <a:accent3>
        <a:srgbClr val="F8FAFB"/>
      </a:accent3>
      <a:accent4>
        <a:srgbClr val="F8FAFB"/>
      </a:accent4>
      <a:accent5>
        <a:srgbClr val="F8FAFB"/>
      </a:accent5>
      <a:accent6>
        <a:srgbClr val="F8FAFB"/>
      </a:accent6>
      <a:hlink>
        <a:srgbClr val="3C44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 Food Lover Minitheme by Slidesgo">
  <a:themeElements>
    <a:clrScheme name="Simple Light">
      <a:dk1>
        <a:srgbClr val="A3E2D6"/>
      </a:dk1>
      <a:lt1>
        <a:srgbClr val="FFFFFF"/>
      </a:lt1>
      <a:dk2>
        <a:srgbClr val="3C4442"/>
      </a:dk2>
      <a:lt2>
        <a:srgbClr val="DBDBDB"/>
      </a:lt2>
      <a:accent1>
        <a:srgbClr val="F8FAFB"/>
      </a:accent1>
      <a:accent2>
        <a:srgbClr val="F8FAFB"/>
      </a:accent2>
      <a:accent3>
        <a:srgbClr val="F8FAFB"/>
      </a:accent3>
      <a:accent4>
        <a:srgbClr val="F8FAFB"/>
      </a:accent4>
      <a:accent5>
        <a:srgbClr val="F8FAFB"/>
      </a:accent5>
      <a:accent6>
        <a:srgbClr val="F8FAFB"/>
      </a:accent6>
      <a:hlink>
        <a:srgbClr val="3C44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